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38" r:id="rId1"/>
    <p:sldMasterId id="2147484144" r:id="rId2"/>
  </p:sldMasterIdLst>
  <p:notesMasterIdLst>
    <p:notesMasterId r:id="rId22"/>
  </p:notesMasterIdLst>
  <p:handoutMasterIdLst>
    <p:handoutMasterId r:id="rId23"/>
  </p:handoutMasterIdLst>
  <p:sldIdLst>
    <p:sldId id="12498" r:id="rId3"/>
    <p:sldId id="12499" r:id="rId4"/>
    <p:sldId id="12501" r:id="rId5"/>
    <p:sldId id="12459" r:id="rId6"/>
    <p:sldId id="12502" r:id="rId7"/>
    <p:sldId id="12503" r:id="rId8"/>
    <p:sldId id="12504" r:id="rId9"/>
    <p:sldId id="12505" r:id="rId10"/>
    <p:sldId id="12506" r:id="rId11"/>
    <p:sldId id="12507" r:id="rId12"/>
    <p:sldId id="12509" r:id="rId13"/>
    <p:sldId id="12510" r:id="rId14"/>
    <p:sldId id="12512" r:id="rId15"/>
    <p:sldId id="12515" r:id="rId16"/>
    <p:sldId id="12511" r:id="rId17"/>
    <p:sldId id="12513" r:id="rId18"/>
    <p:sldId id="12514" r:id="rId19"/>
    <p:sldId id="12517" r:id="rId20"/>
    <p:sldId id="12516" r:id="rId21"/>
  </p:sldIdLst>
  <p:sldSz cx="12858750" cy="7232650"/>
  <p:notesSz cx="6858000" cy="9144000"/>
  <p:custDataLst>
    <p:tags r:id="rId24"/>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FCA2"/>
    <a:srgbClr val="FFFFFF"/>
    <a:srgbClr val="3AD1B5"/>
    <a:srgbClr val="F392A9"/>
    <a:srgbClr val="285301"/>
    <a:srgbClr val="C00000"/>
    <a:srgbClr val="A5A5A5"/>
    <a:srgbClr val="EF4C6D"/>
    <a:srgbClr val="6C5F57"/>
    <a:srgbClr val="5CB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7" autoAdjust="0"/>
    <p:restoredTop sz="95352" autoAdjust="0"/>
  </p:normalViewPr>
  <p:slideViewPr>
    <p:cSldViewPr>
      <p:cViewPr varScale="1">
        <p:scale>
          <a:sx n="56" d="100"/>
          <a:sy n="56" d="100"/>
        </p:scale>
        <p:origin x="56" y="236"/>
      </p:cViewPr>
      <p:guideLst>
        <p:guide orient="horz" pos="328"/>
        <p:guide pos="4050"/>
        <p:guide pos="557"/>
        <p:guide orient="horz" pos="4183"/>
        <p:guide pos="7497"/>
        <p:guide pos="6908"/>
      </p:guideLst>
    </p:cSldViewPr>
  </p:slideViewPr>
  <p:outlineViewPr>
    <p:cViewPr>
      <p:scale>
        <a:sx n="100" d="100"/>
        <a:sy n="100" d="100"/>
      </p:scale>
      <p:origin x="0" y="-14382"/>
    </p:cViewPr>
  </p:outlineViewPr>
  <p:notesTextViewPr>
    <p:cViewPr>
      <p:scale>
        <a:sx n="1" d="1"/>
        <a:sy n="1" d="1"/>
      </p:scale>
      <p:origin x="0" y="0"/>
    </p:cViewPr>
  </p:notesTextViewPr>
  <p:sorterViewPr>
    <p:cViewPr>
      <p:scale>
        <a:sx n="25" d="100"/>
        <a:sy n="25" d="100"/>
      </p:scale>
      <p:origin x="0" y="0"/>
    </p:cViewPr>
  </p:sorterViewPr>
  <p:notesViewPr>
    <p:cSldViewPr>
      <p:cViewPr varScale="1">
        <p:scale>
          <a:sx n="69" d="100"/>
          <a:sy n="69" d="100"/>
        </p:scale>
        <p:origin x="282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印品黑体"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latin typeface="印品黑体" panose="00000500000000000000" pitchFamily="2" charset="-122"/>
              </a:rPr>
              <a:t>2024/6/18</a:t>
            </a:fld>
            <a:endParaRPr lang="zh-CN" altLang="en-US">
              <a:latin typeface="印品黑体"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印品黑体"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latin typeface="印品黑体" panose="00000500000000000000" pitchFamily="2" charset="-122"/>
              </a:rPr>
              <a:t>‹#›</a:t>
            </a:fld>
            <a:endParaRPr lang="zh-CN" altLang="en-US">
              <a:latin typeface="印品黑体" panose="00000500000000000000" pitchFamily="2" charset="-122"/>
            </a:endParaRPr>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印品黑体" panose="00000500000000000000"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印品黑体" panose="00000500000000000000" pitchFamily="2" charset="-122"/>
              </a:defRPr>
            </a:lvl1pPr>
          </a:lstStyle>
          <a:p>
            <a:pPr>
              <a:defRPr/>
            </a:pPr>
            <a:fld id="{06024D97-E667-405D-B634-E583E2108D71}" type="datetimeFigureOut">
              <a:rPr lang="zh-CN" altLang="en-US" smtClean="0"/>
              <a:pPr>
                <a:defRPr/>
              </a:pPr>
              <a:t>2024/6/18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印品黑体" panose="00000500000000000000"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印品黑体" panose="00000500000000000000" pitchFamily="2" charset="-122"/>
              </a:defRPr>
            </a:lvl1pPr>
          </a:lstStyle>
          <a:p>
            <a:fld id="{418F03C3-53C1-4F10-8DAF-D1F318E96C6E}" type="slidenum">
              <a:rPr lang="zh-CN" altLang="en-US" smtClean="0"/>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1pPr>
    <a:lvl2pPr marL="455613"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2pPr>
    <a:lvl3pPr marL="912813"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3pPr>
    <a:lvl4pPr marL="1370013"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4pPr>
    <a:lvl5pPr marL="1827213" algn="l" rtl="0" eaLnBrk="0" fontAlgn="base" hangingPunct="0">
      <a:spcBef>
        <a:spcPct val="30000"/>
      </a:spcBef>
      <a:spcAft>
        <a:spcPct val="0"/>
      </a:spcAft>
      <a:defRPr sz="1300" kern="1200">
        <a:solidFill>
          <a:schemeClr val="tx1"/>
        </a:solidFill>
        <a:latin typeface="印品黑体" panose="00000500000000000000" pitchFamily="2" charset="-122"/>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28018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821011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2013018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1300864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86679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570154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1600793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3033278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3181607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129849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1267807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396710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63414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364942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3097087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434712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547332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60007"/>
      </p:ext>
    </p:extLst>
  </p:cSld>
  <p:clrMapOvr>
    <a:masterClrMapping/>
  </p:clrMapOvr>
  <p:transition spd="slow"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4217807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3680268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3291098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577006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
        <p:nvSpPr>
          <p:cNvPr id="7" name="TextBox 6"/>
          <p:cNvSpPr txBox="1"/>
          <p:nvPr userDrawn="1"/>
        </p:nvSpPr>
        <p:spPr>
          <a:xfrm>
            <a:off x="812751" y="7101257"/>
            <a:ext cx="1440159" cy="118430"/>
          </a:xfrm>
          <a:prstGeom prst="rect">
            <a:avLst/>
          </a:prstGeom>
          <a:noFill/>
        </p:spPr>
        <p:txBody>
          <a:bodyPr wrap="square" rtlCol="0">
            <a:spAutoFit/>
          </a:bodyPr>
          <a:lstStyle/>
          <a:p>
            <a:pPr fontAlgn="auto">
              <a:lnSpc>
                <a:spcPct val="200000"/>
              </a:lnSpc>
              <a:spcBef>
                <a:spcPts val="0"/>
              </a:spcBef>
              <a:spcAft>
                <a:spcPts val="0"/>
              </a:spcAft>
            </a:pPr>
            <a:r>
              <a:rPr lang="zh-CN" altLang="en-US" sz="100" dirty="0">
                <a:solidFill>
                  <a:prstClr val="black"/>
                </a:solidFill>
                <a:latin typeface="微软雅黑" panose="020B0503020204020204" pitchFamily="34" charset="-122"/>
                <a:ea typeface="微软雅黑" panose="020B0503020204020204" pitchFamily="34" charset="-122"/>
                <a:hlinkClick r:id="rId2"/>
              </a:rPr>
              <a:t>行业</a:t>
            </a: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en-US" altLang="zh-CN" sz="100" dirty="0">
                <a:solidFill>
                  <a:prstClr val="black"/>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441297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754483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285077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163039"/>
      </p:ext>
    </p:extLst>
  </p:cSld>
  <p:clrMapOvr>
    <a:masterClrMapping/>
  </p:clrMapOvr>
  <p:transition spd="slow" advClick="0" advTm="0">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42938" y="289641"/>
            <a:ext cx="11572875" cy="1205442"/>
          </a:xfrm>
          <a:prstGeom prst="rect">
            <a:avLst/>
          </a:prstGeom>
        </p:spPr>
        <p:txBody>
          <a:bodyPr lIns="114803" tIns="57401" rIns="114803" bIns="57401"/>
          <a:lstStyle/>
          <a:p>
            <a:r>
              <a:rPr lang="zh-CN" altLang="en-US"/>
              <a:t>单击此处编辑母版标题样式</a:t>
            </a:r>
          </a:p>
        </p:txBody>
      </p:sp>
      <p:sp>
        <p:nvSpPr>
          <p:cNvPr id="3" name="竖排文字占位符 2"/>
          <p:cNvSpPr>
            <a:spLocks noGrp="1"/>
          </p:cNvSpPr>
          <p:nvPr>
            <p:ph type="body" orient="vert" idx="1"/>
          </p:nvPr>
        </p:nvSpPr>
        <p:spPr>
          <a:xfrm>
            <a:off x="642938" y="1687619"/>
            <a:ext cx="11572875" cy="4773215"/>
          </a:xfrm>
          <a:prstGeom prst="rect">
            <a:avLst/>
          </a:prstGeom>
        </p:spPr>
        <p:txBody>
          <a:bodyPr vert="eaVert" lIns="114803" tIns="57401" rIns="114803" bIns="5740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42938" y="6703595"/>
            <a:ext cx="3000375" cy="385072"/>
          </a:xfrm>
          <a:prstGeom prst="rect">
            <a:avLst/>
          </a:prstGeom>
        </p:spPr>
        <p:txBody>
          <a:bodyPr lIns="114803" tIns="57401" rIns="114803" bIns="57401"/>
          <a:lstStyle/>
          <a:p>
            <a:pPr defTabSz="1148029" fontAlgn="auto">
              <a:spcBef>
                <a:spcPts val="0"/>
              </a:spcBef>
              <a:spcAft>
                <a:spcPts val="0"/>
              </a:spcAft>
            </a:pPr>
            <a:fld id="{2E3AAC11-D570-4EA9-AFC0-30FB72BA45EB}" type="datetimeFigureOut">
              <a:rPr lang="zh-CN" altLang="en-US" sz="2300" smtClean="0">
                <a:solidFill>
                  <a:prstClr val="black"/>
                </a:solidFill>
                <a:latin typeface="Calibri"/>
                <a:ea typeface="宋体"/>
              </a:rPr>
              <a:pPr defTabSz="1148029" fontAlgn="auto">
                <a:spcBef>
                  <a:spcPts val="0"/>
                </a:spcBef>
                <a:spcAft>
                  <a:spcPts val="0"/>
                </a:spcAft>
              </a:pPr>
              <a:t>2024/6/18</a:t>
            </a:fld>
            <a:endParaRPr lang="zh-CN" altLang="en-US" sz="2300">
              <a:solidFill>
                <a:prstClr val="black"/>
              </a:solidFill>
              <a:latin typeface="Calibri"/>
              <a:ea typeface="宋体"/>
            </a:endParaRPr>
          </a:p>
        </p:txBody>
      </p:sp>
      <p:sp>
        <p:nvSpPr>
          <p:cNvPr id="5" name="页脚占位符 4"/>
          <p:cNvSpPr>
            <a:spLocks noGrp="1"/>
          </p:cNvSpPr>
          <p:nvPr>
            <p:ph type="ftr" sz="quarter" idx="11"/>
          </p:nvPr>
        </p:nvSpPr>
        <p:spPr>
          <a:xfrm>
            <a:off x="4393406" y="6703595"/>
            <a:ext cx="4071938" cy="385072"/>
          </a:xfrm>
          <a:prstGeom prst="rect">
            <a:avLst/>
          </a:prstGeom>
        </p:spPr>
        <p:txBody>
          <a:bodyPr lIns="114803" tIns="57401" rIns="114803" bIns="57401"/>
          <a:lstStyle/>
          <a:p>
            <a:pPr defTabSz="1148029" fontAlgn="auto">
              <a:spcBef>
                <a:spcPts val="0"/>
              </a:spcBef>
              <a:spcAft>
                <a:spcPts val="0"/>
              </a:spcAft>
            </a:pPr>
            <a:endParaRPr lang="zh-CN" altLang="en-US" sz="2300">
              <a:solidFill>
                <a:prstClr val="black"/>
              </a:solidFill>
              <a:latin typeface="Calibri"/>
              <a:ea typeface="宋体"/>
            </a:endParaRPr>
          </a:p>
        </p:txBody>
      </p:sp>
      <p:sp>
        <p:nvSpPr>
          <p:cNvPr id="6" name="灯片编号占位符 5"/>
          <p:cNvSpPr>
            <a:spLocks noGrp="1"/>
          </p:cNvSpPr>
          <p:nvPr>
            <p:ph type="sldNum" sz="quarter" idx="12"/>
          </p:nvPr>
        </p:nvSpPr>
        <p:spPr>
          <a:xfrm>
            <a:off x="9215438" y="6703595"/>
            <a:ext cx="3000375" cy="385072"/>
          </a:xfrm>
          <a:prstGeom prst="rect">
            <a:avLst/>
          </a:prstGeom>
        </p:spPr>
        <p:txBody>
          <a:bodyPr lIns="114803" tIns="57401" rIns="114803" bIns="57401"/>
          <a:lstStyle/>
          <a:p>
            <a:pPr defTabSz="1148029" fontAlgn="auto">
              <a:spcBef>
                <a:spcPts val="0"/>
              </a:spcBef>
              <a:spcAft>
                <a:spcPts val="0"/>
              </a:spcAft>
            </a:pPr>
            <a:fld id="{55ECCFAA-F4FB-487C-9F1E-C8836D0C3DC9}" type="slidenum">
              <a:rPr lang="zh-CN" altLang="en-US" sz="2300" smtClean="0">
                <a:solidFill>
                  <a:prstClr val="black"/>
                </a:solidFill>
                <a:latin typeface="Calibri"/>
                <a:ea typeface="宋体"/>
              </a:rPr>
              <a:pPr defTabSz="1148029" fontAlgn="auto">
                <a:spcBef>
                  <a:spcPts val="0"/>
                </a:spcBef>
                <a:spcAft>
                  <a:spcPts val="0"/>
                </a:spcAft>
              </a:pPr>
              <a:t>‹#›</a:t>
            </a:fld>
            <a:endParaRPr lang="zh-CN" altLang="en-US" sz="2300">
              <a:solidFill>
                <a:prstClr val="black"/>
              </a:solidFill>
              <a:latin typeface="Calibri"/>
              <a:ea typeface="宋体"/>
            </a:endParaRPr>
          </a:p>
        </p:txBody>
      </p:sp>
    </p:spTree>
    <p:extLst>
      <p:ext uri="{BB962C8B-B14F-4D97-AF65-F5344CB8AC3E}">
        <p14:creationId xmlns:p14="http://schemas.microsoft.com/office/powerpoint/2010/main" val="741038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2594" y="289642"/>
            <a:ext cx="2893219" cy="6171192"/>
          </a:xfrm>
          <a:prstGeom prst="rect">
            <a:avLst/>
          </a:prstGeom>
        </p:spPr>
        <p:txBody>
          <a:bodyPr vert="eaVert" lIns="114803" tIns="57401" rIns="114803" bIns="57401"/>
          <a:lstStyle/>
          <a:p>
            <a:r>
              <a:rPr lang="zh-CN" altLang="en-US"/>
              <a:t>单击此处编辑母版标题样式</a:t>
            </a:r>
          </a:p>
        </p:txBody>
      </p:sp>
      <p:sp>
        <p:nvSpPr>
          <p:cNvPr id="3" name="竖排文字占位符 2"/>
          <p:cNvSpPr>
            <a:spLocks noGrp="1"/>
          </p:cNvSpPr>
          <p:nvPr>
            <p:ph type="body" orient="vert" idx="1"/>
          </p:nvPr>
        </p:nvSpPr>
        <p:spPr>
          <a:xfrm>
            <a:off x="642937" y="289642"/>
            <a:ext cx="8465344" cy="6171192"/>
          </a:xfrm>
          <a:prstGeom prst="rect">
            <a:avLst/>
          </a:prstGeom>
        </p:spPr>
        <p:txBody>
          <a:bodyPr vert="eaVert" lIns="114803" tIns="57401" rIns="114803" bIns="5740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42938" y="6703595"/>
            <a:ext cx="3000375" cy="385072"/>
          </a:xfrm>
          <a:prstGeom prst="rect">
            <a:avLst/>
          </a:prstGeom>
        </p:spPr>
        <p:txBody>
          <a:bodyPr lIns="114803" tIns="57401" rIns="114803" bIns="57401"/>
          <a:lstStyle/>
          <a:p>
            <a:pPr defTabSz="1148029" fontAlgn="auto">
              <a:spcBef>
                <a:spcPts val="0"/>
              </a:spcBef>
              <a:spcAft>
                <a:spcPts val="0"/>
              </a:spcAft>
            </a:pPr>
            <a:fld id="{2E3AAC11-D570-4EA9-AFC0-30FB72BA45EB}" type="datetimeFigureOut">
              <a:rPr lang="zh-CN" altLang="en-US" sz="2300" smtClean="0">
                <a:solidFill>
                  <a:prstClr val="black"/>
                </a:solidFill>
                <a:latin typeface="Calibri"/>
                <a:ea typeface="宋体"/>
              </a:rPr>
              <a:pPr defTabSz="1148029" fontAlgn="auto">
                <a:spcBef>
                  <a:spcPts val="0"/>
                </a:spcBef>
                <a:spcAft>
                  <a:spcPts val="0"/>
                </a:spcAft>
              </a:pPr>
              <a:t>2024/6/18</a:t>
            </a:fld>
            <a:endParaRPr lang="zh-CN" altLang="en-US" sz="2300">
              <a:solidFill>
                <a:prstClr val="black"/>
              </a:solidFill>
              <a:latin typeface="Calibri"/>
              <a:ea typeface="宋体"/>
            </a:endParaRPr>
          </a:p>
        </p:txBody>
      </p:sp>
      <p:sp>
        <p:nvSpPr>
          <p:cNvPr id="5" name="页脚占位符 4"/>
          <p:cNvSpPr>
            <a:spLocks noGrp="1"/>
          </p:cNvSpPr>
          <p:nvPr>
            <p:ph type="ftr" sz="quarter" idx="11"/>
          </p:nvPr>
        </p:nvSpPr>
        <p:spPr>
          <a:xfrm>
            <a:off x="4393406" y="6703595"/>
            <a:ext cx="4071938" cy="385072"/>
          </a:xfrm>
          <a:prstGeom prst="rect">
            <a:avLst/>
          </a:prstGeom>
        </p:spPr>
        <p:txBody>
          <a:bodyPr lIns="114803" tIns="57401" rIns="114803" bIns="57401"/>
          <a:lstStyle/>
          <a:p>
            <a:pPr defTabSz="1148029" fontAlgn="auto">
              <a:spcBef>
                <a:spcPts val="0"/>
              </a:spcBef>
              <a:spcAft>
                <a:spcPts val="0"/>
              </a:spcAft>
            </a:pPr>
            <a:endParaRPr lang="zh-CN" altLang="en-US" sz="2300">
              <a:solidFill>
                <a:prstClr val="black"/>
              </a:solidFill>
              <a:latin typeface="Calibri"/>
              <a:ea typeface="宋体"/>
            </a:endParaRPr>
          </a:p>
        </p:txBody>
      </p:sp>
      <p:sp>
        <p:nvSpPr>
          <p:cNvPr id="6" name="灯片编号占位符 5"/>
          <p:cNvSpPr>
            <a:spLocks noGrp="1"/>
          </p:cNvSpPr>
          <p:nvPr>
            <p:ph type="sldNum" sz="quarter" idx="12"/>
          </p:nvPr>
        </p:nvSpPr>
        <p:spPr>
          <a:xfrm>
            <a:off x="9215438" y="6703595"/>
            <a:ext cx="3000375" cy="385072"/>
          </a:xfrm>
          <a:prstGeom prst="rect">
            <a:avLst/>
          </a:prstGeom>
        </p:spPr>
        <p:txBody>
          <a:bodyPr lIns="114803" tIns="57401" rIns="114803" bIns="57401"/>
          <a:lstStyle/>
          <a:p>
            <a:pPr defTabSz="1148029" fontAlgn="auto">
              <a:spcBef>
                <a:spcPts val="0"/>
              </a:spcBef>
              <a:spcAft>
                <a:spcPts val="0"/>
              </a:spcAft>
            </a:pPr>
            <a:fld id="{55ECCFAA-F4FB-487C-9F1E-C8836D0C3DC9}" type="slidenum">
              <a:rPr lang="zh-CN" altLang="en-US" sz="2300" smtClean="0">
                <a:solidFill>
                  <a:prstClr val="black"/>
                </a:solidFill>
                <a:latin typeface="Calibri"/>
                <a:ea typeface="宋体"/>
              </a:rPr>
              <a:pPr defTabSz="1148029" fontAlgn="auto">
                <a:spcBef>
                  <a:spcPts val="0"/>
                </a:spcBef>
                <a:spcAft>
                  <a:spcPts val="0"/>
                </a:spcAft>
              </a:pPr>
              <a:t>‹#›</a:t>
            </a:fld>
            <a:endParaRPr lang="zh-CN" altLang="en-US" sz="2300">
              <a:solidFill>
                <a:prstClr val="black"/>
              </a:solidFill>
              <a:latin typeface="Calibri"/>
              <a:ea typeface="宋体"/>
            </a:endParaRPr>
          </a:p>
        </p:txBody>
      </p:sp>
    </p:spTree>
    <p:extLst>
      <p:ext uri="{BB962C8B-B14F-4D97-AF65-F5344CB8AC3E}">
        <p14:creationId xmlns:p14="http://schemas.microsoft.com/office/powerpoint/2010/main" val="1729655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a:prstGeom prst="rect">
            <a:avLst/>
          </a:prstGeom>
        </p:spPr>
        <p:txBody>
          <a:bodyPr/>
          <a:lstStyle>
            <a:lvl1pPr marL="0" indent="0" algn="ctr">
              <a:buNone/>
              <a:defRPr>
                <a:solidFill>
                  <a:schemeClr val="tx1">
                    <a:tint val="75000"/>
                  </a:schemeClr>
                </a:solidFill>
              </a:defRPr>
            </a:lvl1pPr>
            <a:lvl2pPr marL="642656" indent="0" algn="ctr">
              <a:buNone/>
              <a:defRPr>
                <a:solidFill>
                  <a:schemeClr val="tx1">
                    <a:tint val="75000"/>
                  </a:schemeClr>
                </a:solidFill>
              </a:defRPr>
            </a:lvl2pPr>
            <a:lvl3pPr marL="1285309" indent="0" algn="ctr">
              <a:buNone/>
              <a:defRPr>
                <a:solidFill>
                  <a:schemeClr val="tx1">
                    <a:tint val="75000"/>
                  </a:schemeClr>
                </a:solidFill>
              </a:defRPr>
            </a:lvl3pPr>
            <a:lvl4pPr marL="1927964" indent="0" algn="ctr">
              <a:buNone/>
              <a:defRPr>
                <a:solidFill>
                  <a:schemeClr val="tx1">
                    <a:tint val="75000"/>
                  </a:schemeClr>
                </a:solidFill>
              </a:defRPr>
            </a:lvl4pPr>
            <a:lvl5pPr marL="2570621" indent="0" algn="ctr">
              <a:buNone/>
              <a:defRPr>
                <a:solidFill>
                  <a:schemeClr val="tx1">
                    <a:tint val="75000"/>
                  </a:schemeClr>
                </a:solidFill>
              </a:defRPr>
            </a:lvl5pPr>
            <a:lvl6pPr marL="3213275" indent="0" algn="ctr">
              <a:buNone/>
              <a:defRPr>
                <a:solidFill>
                  <a:schemeClr val="tx1">
                    <a:tint val="75000"/>
                  </a:schemeClr>
                </a:solidFill>
              </a:defRPr>
            </a:lvl6pPr>
            <a:lvl7pPr marL="3855930" indent="0" algn="ctr">
              <a:buNone/>
              <a:defRPr>
                <a:solidFill>
                  <a:schemeClr val="tx1">
                    <a:tint val="75000"/>
                  </a:schemeClr>
                </a:solidFill>
              </a:defRPr>
            </a:lvl7pPr>
            <a:lvl8pPr marL="4498585" indent="0" algn="ctr">
              <a:buNone/>
              <a:defRPr>
                <a:solidFill>
                  <a:schemeClr val="tx1">
                    <a:tint val="75000"/>
                  </a:schemeClr>
                </a:solidFill>
              </a:defRPr>
            </a:lvl8pPr>
            <a:lvl9pPr marL="514124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endParaRPr lang="zh-CN" altLang="en-US"/>
          </a:p>
        </p:txBody>
      </p:sp>
      <p:sp>
        <p:nvSpPr>
          <p:cNvPr id="5"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5A80EFF5-4C64-44AF-903C-4654B01C43E2}" type="slidenum">
              <a:rPr lang="zh-CN" altLang="en-US"/>
              <a:pPr/>
              <a:t>‹#›</a:t>
            </a:fld>
            <a:endParaRPr lang="zh-CN" altLang="en-US"/>
          </a:p>
        </p:txBody>
      </p:sp>
    </p:spTree>
    <p:extLst>
      <p:ext uri="{BB962C8B-B14F-4D97-AF65-F5344CB8AC3E}">
        <p14:creationId xmlns:p14="http://schemas.microsoft.com/office/powerpoint/2010/main" val="176474144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362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3403345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130229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158146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1429219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838163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4237233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2120412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defRPr>
            </a:lvl1pPr>
          </a:lstStyle>
          <a:p>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defRPr>
            </a:lvl1pPr>
          </a:lstStyle>
          <a:p>
            <a:fld id="{27406F3C-FA24-4A80-8CD4-EE5698C541FD}" type="slidenum">
              <a:rPr lang="zh-CN" altLang="en-US" smtClean="0"/>
              <a:pPr/>
              <a:t>‹#›</a:t>
            </a:fld>
            <a:endParaRPr lang="zh-CN" altLang="en-US"/>
          </a:p>
        </p:txBody>
      </p:sp>
    </p:spTree>
    <p:extLst>
      <p:ext uri="{BB962C8B-B14F-4D97-AF65-F5344CB8AC3E}">
        <p14:creationId xmlns:p14="http://schemas.microsoft.com/office/powerpoint/2010/main" val="3332929234"/>
      </p:ext>
    </p:extLst>
  </p:cSld>
  <p:clrMap bg1="lt1" tx1="dk1" bg2="lt2" tx2="dk2" accent1="accent1" accent2="accent2" accent3="accent3" accent4="accent4" accent5="accent5" accent6="accent6" hlink="hlink" folHlink="folHlink"/>
  <p:sldLayoutIdLst>
    <p:sldLayoutId id="2147484028" r:id="rId1"/>
    <p:sldLayoutId id="2147484127"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99"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764786"/>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Lst>
  <p:txStyles>
    <p:titleStyle>
      <a:lvl1pPr algn="ctr" defTabSz="1148029" rtl="0" eaLnBrk="1" latinLnBrk="0" hangingPunct="1">
        <a:spcBef>
          <a:spcPct val="0"/>
        </a:spcBef>
        <a:buNone/>
        <a:defRPr sz="5500" kern="1200">
          <a:solidFill>
            <a:schemeClr val="tx1"/>
          </a:solidFill>
          <a:latin typeface="+mj-lt"/>
          <a:ea typeface="+mj-ea"/>
          <a:cs typeface="+mj-cs"/>
        </a:defRPr>
      </a:lvl1pPr>
    </p:titleStyle>
    <p:bodyStyle>
      <a:lvl1pPr marL="430511" indent="-430511" algn="l" defTabSz="1148029"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2774" indent="-358759" algn="l" defTabSz="1148029"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35037" indent="-287007" algn="l" defTabSz="1148029"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09051" indent="-287007" algn="l" defTabSz="1148029"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83066" indent="-287007" algn="l" defTabSz="1148029"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57080" indent="-287007" algn="l" defTabSz="1148029"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31095" indent="-287007" algn="l" defTabSz="1148029"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05110" indent="-287007" algn="l" defTabSz="1148029"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79124" indent="-287007" algn="l" defTabSz="1148029"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zh-CN"/>
      </a:defPPr>
      <a:lvl1pPr marL="0" algn="l" defTabSz="1148029" rtl="0" eaLnBrk="1" latinLnBrk="0" hangingPunct="1">
        <a:defRPr sz="2300" kern="1200">
          <a:solidFill>
            <a:schemeClr val="tx1"/>
          </a:solidFill>
          <a:latin typeface="+mn-lt"/>
          <a:ea typeface="+mn-ea"/>
          <a:cs typeface="+mn-cs"/>
        </a:defRPr>
      </a:lvl1pPr>
      <a:lvl2pPr marL="574015" algn="l" defTabSz="1148029" rtl="0" eaLnBrk="1" latinLnBrk="0" hangingPunct="1">
        <a:defRPr sz="2300" kern="1200">
          <a:solidFill>
            <a:schemeClr val="tx1"/>
          </a:solidFill>
          <a:latin typeface="+mn-lt"/>
          <a:ea typeface="+mn-ea"/>
          <a:cs typeface="+mn-cs"/>
        </a:defRPr>
      </a:lvl2pPr>
      <a:lvl3pPr marL="1148029" algn="l" defTabSz="1148029" rtl="0" eaLnBrk="1" latinLnBrk="0" hangingPunct="1">
        <a:defRPr sz="2300" kern="1200">
          <a:solidFill>
            <a:schemeClr val="tx1"/>
          </a:solidFill>
          <a:latin typeface="+mn-lt"/>
          <a:ea typeface="+mn-ea"/>
          <a:cs typeface="+mn-cs"/>
        </a:defRPr>
      </a:lvl3pPr>
      <a:lvl4pPr marL="1722044" algn="l" defTabSz="1148029" rtl="0" eaLnBrk="1" latinLnBrk="0" hangingPunct="1">
        <a:defRPr sz="2300" kern="1200">
          <a:solidFill>
            <a:schemeClr val="tx1"/>
          </a:solidFill>
          <a:latin typeface="+mn-lt"/>
          <a:ea typeface="+mn-ea"/>
          <a:cs typeface="+mn-cs"/>
        </a:defRPr>
      </a:lvl4pPr>
      <a:lvl5pPr marL="2296058" algn="l" defTabSz="1148029" rtl="0" eaLnBrk="1" latinLnBrk="0" hangingPunct="1">
        <a:defRPr sz="2300" kern="1200">
          <a:solidFill>
            <a:schemeClr val="tx1"/>
          </a:solidFill>
          <a:latin typeface="+mn-lt"/>
          <a:ea typeface="+mn-ea"/>
          <a:cs typeface="+mn-cs"/>
        </a:defRPr>
      </a:lvl5pPr>
      <a:lvl6pPr marL="2870073" algn="l" defTabSz="1148029" rtl="0" eaLnBrk="1" latinLnBrk="0" hangingPunct="1">
        <a:defRPr sz="2300" kern="1200">
          <a:solidFill>
            <a:schemeClr val="tx1"/>
          </a:solidFill>
          <a:latin typeface="+mn-lt"/>
          <a:ea typeface="+mn-ea"/>
          <a:cs typeface="+mn-cs"/>
        </a:defRPr>
      </a:lvl6pPr>
      <a:lvl7pPr marL="3444088" algn="l" defTabSz="1148029" rtl="0" eaLnBrk="1" latinLnBrk="0" hangingPunct="1">
        <a:defRPr sz="2300" kern="1200">
          <a:solidFill>
            <a:schemeClr val="tx1"/>
          </a:solidFill>
          <a:latin typeface="+mn-lt"/>
          <a:ea typeface="+mn-ea"/>
          <a:cs typeface="+mn-cs"/>
        </a:defRPr>
      </a:lvl7pPr>
      <a:lvl8pPr marL="4018102" algn="l" defTabSz="1148029" rtl="0" eaLnBrk="1" latinLnBrk="0" hangingPunct="1">
        <a:defRPr sz="2300" kern="1200">
          <a:solidFill>
            <a:schemeClr val="tx1"/>
          </a:solidFill>
          <a:latin typeface="+mn-lt"/>
          <a:ea typeface="+mn-ea"/>
          <a:cs typeface="+mn-cs"/>
        </a:defRPr>
      </a:lvl8pPr>
      <a:lvl9pPr marL="4592117" algn="l" defTabSz="1148029"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DC2F76D-32A9-5554-B43A-340D695AAF2D}"/>
              </a:ext>
            </a:extLst>
          </p:cNvPr>
          <p:cNvPicPr>
            <a:picLocks noChangeAspect="1"/>
          </p:cNvPicPr>
          <p:nvPr/>
        </p:nvPicPr>
        <p:blipFill rotWithShape="1">
          <a:blip r:embed="rId3">
            <a:extLst>
              <a:ext uri="{28A0092B-C50C-407E-A947-70E740481C1C}">
                <a14:useLocalDpi xmlns:a14="http://schemas.microsoft.com/office/drawing/2010/main" val="0"/>
              </a:ext>
            </a:extLst>
          </a:blip>
          <a:srcRect l="1951" r="4216"/>
          <a:stretch/>
        </p:blipFill>
        <p:spPr>
          <a:xfrm>
            <a:off x="0" y="0"/>
            <a:ext cx="12858750" cy="7232650"/>
          </a:xfrm>
          <a:prstGeom prst="rect">
            <a:avLst/>
          </a:prstGeom>
        </p:spPr>
      </p:pic>
      <p:sp>
        <p:nvSpPr>
          <p:cNvPr id="8" name="矩形 259"/>
          <p:cNvSpPr>
            <a:spLocks noChangeArrowheads="1"/>
          </p:cNvSpPr>
          <p:nvPr/>
        </p:nvSpPr>
        <p:spPr bwMode="auto">
          <a:xfrm>
            <a:off x="1532831" y="1755112"/>
            <a:ext cx="8520261" cy="1477328"/>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9600" b="1" kern="5000" dirty="0">
                <a:solidFill>
                  <a:schemeClr val="bg1"/>
                </a:solidFill>
                <a:latin typeface="+mn-lt"/>
                <a:ea typeface="+mn-ea"/>
                <a:cs typeface="+mn-ea"/>
                <a:sym typeface="+mn-lt"/>
              </a:rPr>
              <a:t>CALCIO</a:t>
            </a:r>
            <a:endParaRPr lang="zh-CN" altLang="en-US" sz="9600" b="1" kern="5000" dirty="0">
              <a:solidFill>
                <a:schemeClr val="bg1"/>
              </a:solidFill>
              <a:latin typeface="+mn-lt"/>
              <a:ea typeface="+mn-ea"/>
              <a:cs typeface="+mn-ea"/>
              <a:sym typeface="+mn-lt"/>
            </a:endParaRPr>
          </a:p>
        </p:txBody>
      </p:sp>
      <p:sp>
        <p:nvSpPr>
          <p:cNvPr id="7" name="矩形 259"/>
          <p:cNvSpPr>
            <a:spLocks noChangeArrowheads="1"/>
          </p:cNvSpPr>
          <p:nvPr/>
        </p:nvSpPr>
        <p:spPr bwMode="auto">
          <a:xfrm>
            <a:off x="1820863" y="3112269"/>
            <a:ext cx="6552728" cy="246221"/>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it-IT" altLang="zh-CN" sz="1600" dirty="0">
                <a:solidFill>
                  <a:schemeClr val="bg1"/>
                </a:solidFill>
              </a:rPr>
              <a:t>Il miglior sport del mondo</a:t>
            </a:r>
            <a:endParaRPr lang="zh-CN" altLang="en-US" sz="1600" dirty="0">
              <a:solidFill>
                <a:schemeClr val="bg1"/>
              </a:solidFill>
              <a:latin typeface="+mn-lt"/>
              <a:ea typeface="+mn-ea"/>
              <a:cs typeface="+mn-ea"/>
              <a:sym typeface="+mn-lt"/>
            </a:endParaRPr>
          </a:p>
        </p:txBody>
      </p:sp>
      <p:sp>
        <p:nvSpPr>
          <p:cNvPr id="12" name="文本框 11">
            <a:extLst>
              <a:ext uri="{FF2B5EF4-FFF2-40B4-BE49-F238E27FC236}">
                <a16:creationId xmlns:a16="http://schemas.microsoft.com/office/drawing/2014/main" id="{09403563-E11A-B589-C4F3-0B98564F9887}"/>
              </a:ext>
            </a:extLst>
          </p:cNvPr>
          <p:cNvSpPr txBox="1"/>
          <p:nvPr/>
        </p:nvSpPr>
        <p:spPr>
          <a:xfrm>
            <a:off x="92671" y="6863318"/>
            <a:ext cx="3457037" cy="369332"/>
          </a:xfrm>
          <a:prstGeom prst="rect">
            <a:avLst/>
          </a:prstGeom>
          <a:noFill/>
        </p:spPr>
        <p:txBody>
          <a:bodyPr wrap="none" rtlCol="0">
            <a:spAutoFit/>
          </a:bodyPr>
          <a:lstStyle/>
          <a:p>
            <a:r>
              <a:rPr lang="en-US" altLang="zh-CN" dirty="0">
                <a:solidFill>
                  <a:schemeClr val="bg1"/>
                </a:solidFill>
              </a:rPr>
              <a:t>A.A.23/24  CHAI JINGYING  12060A</a:t>
            </a:r>
            <a:endParaRPr lang="zh-CN" altLang="en-US" dirty="0">
              <a:solidFill>
                <a:schemeClr val="bg1"/>
              </a:solidFill>
            </a:endParaRPr>
          </a:p>
        </p:txBody>
      </p:sp>
    </p:spTree>
    <p:extLst>
      <p:ext uri="{BB962C8B-B14F-4D97-AF65-F5344CB8AC3E}">
        <p14:creationId xmlns:p14="http://schemas.microsoft.com/office/powerpoint/2010/main" val="1089920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crus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7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8"/>
                                        </p:tgtEl>
                                      </p:cBhvr>
                                    </p:animEffect>
                                    <p:animScale>
                                      <p:cBhvr>
                                        <p:cTn id="15" dur="250" autoRev="1" fill="hold"/>
                                        <p:tgtEl>
                                          <p:spTgt spid="8"/>
                                        </p:tgtEl>
                                      </p:cBhvr>
                                      <p:by x="105000" y="105000"/>
                                    </p:animScale>
                                  </p:childTnLst>
                                </p:cTn>
                              </p:par>
                            </p:childTnLst>
                          </p:cTn>
                        </p:par>
                        <p:par>
                          <p:cTn id="16" fill="hold">
                            <p:stCondLst>
                              <p:cond delay="12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gtEl>
                                      </p:cBhvr>
                                    </p:animEffect>
                                  </p:childTnLst>
                                </p:cTn>
                              </p:par>
                            </p:childTnLst>
                          </p:cTn>
                        </p:par>
                        <p:par>
                          <p:cTn id="24" fill="hold">
                            <p:stCondLst>
                              <p:cond delay="280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8307" y="133242"/>
            <a:ext cx="9649072" cy="984885"/>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Il maggior numero di gol segnati nella prima e nella seconda metà dai singoli giocatori </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pic>
        <p:nvPicPr>
          <p:cNvPr id="4" name="图片 3">
            <a:extLst>
              <a:ext uri="{FF2B5EF4-FFF2-40B4-BE49-F238E27FC236}">
                <a16:creationId xmlns:a16="http://schemas.microsoft.com/office/drawing/2014/main" id="{49D6E286-67F1-4D57-33B7-9DE5FF943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181" y="1235075"/>
            <a:ext cx="10487025" cy="4762500"/>
          </a:xfrm>
          <a:prstGeom prst="rect">
            <a:avLst/>
          </a:prstGeom>
        </p:spPr>
      </p:pic>
      <p:sp>
        <p:nvSpPr>
          <p:cNvPr id="6" name="文本框 5">
            <a:extLst>
              <a:ext uri="{FF2B5EF4-FFF2-40B4-BE49-F238E27FC236}">
                <a16:creationId xmlns:a16="http://schemas.microsoft.com/office/drawing/2014/main" id="{9D8C4DA8-045E-9374-6B87-5B1FE35FEF31}"/>
              </a:ext>
            </a:extLst>
          </p:cNvPr>
          <p:cNvSpPr txBox="1"/>
          <p:nvPr/>
        </p:nvSpPr>
        <p:spPr>
          <a:xfrm>
            <a:off x="1283108" y="6247623"/>
            <a:ext cx="10149135" cy="830997"/>
          </a:xfrm>
          <a:prstGeom prst="rect">
            <a:avLst/>
          </a:prstGeom>
          <a:noFill/>
        </p:spPr>
        <p:txBody>
          <a:bodyPr wrap="square" rtlCol="0">
            <a:spAutoFit/>
          </a:bodyPr>
          <a:lstStyle/>
          <a:p>
            <a:r>
              <a:rPr lang="it-IT" altLang="zh-CN" sz="2400" dirty="0"/>
              <a:t>I giocatori di alto livello mantengono sempre un'elevata potenza offensiva sia nel primo che nel secondo tempo.</a:t>
            </a:r>
            <a:endParaRPr lang="zh-CN" altLang="en-US" sz="2400" dirty="0"/>
          </a:p>
        </p:txBody>
      </p:sp>
      <p:cxnSp>
        <p:nvCxnSpPr>
          <p:cNvPr id="7" name="直接连接符 6">
            <a:extLst>
              <a:ext uri="{FF2B5EF4-FFF2-40B4-BE49-F238E27FC236}">
                <a16:creationId xmlns:a16="http://schemas.microsoft.com/office/drawing/2014/main" id="{233238EF-7044-AEF9-048C-005C90A4445F}"/>
              </a:ext>
            </a:extLst>
          </p:cNvPr>
          <p:cNvCxnSpPr>
            <a:cxnSpLocks/>
          </p:cNvCxnSpPr>
          <p:nvPr/>
        </p:nvCxnSpPr>
        <p:spPr>
          <a:xfrm>
            <a:off x="1469145" y="1160247"/>
            <a:ext cx="9710984"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5405801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0919" y="159941"/>
            <a:ext cx="7633934" cy="984885"/>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Distribuzione dei Minuti di Gol per i Primi 10 Marcatori</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cxnSp>
        <p:nvCxnSpPr>
          <p:cNvPr id="2" name="直接连接符 1">
            <a:extLst>
              <a:ext uri="{FF2B5EF4-FFF2-40B4-BE49-F238E27FC236}">
                <a16:creationId xmlns:a16="http://schemas.microsoft.com/office/drawing/2014/main" id="{C7E07A8F-7B9B-26A3-584E-316E2746F058}"/>
              </a:ext>
            </a:extLst>
          </p:cNvPr>
          <p:cNvCxnSpPr>
            <a:cxnSpLocks/>
          </p:cNvCxnSpPr>
          <p:nvPr/>
        </p:nvCxnSpPr>
        <p:spPr>
          <a:xfrm>
            <a:off x="1470919" y="1179413"/>
            <a:ext cx="7589985" cy="0"/>
          </a:xfrm>
          <a:prstGeom prst="line">
            <a:avLst/>
          </a:prstGeom>
          <a:ln/>
        </p:spPr>
        <p:style>
          <a:lnRef idx="2">
            <a:schemeClr val="accent4"/>
          </a:lnRef>
          <a:fillRef idx="0">
            <a:schemeClr val="accent4"/>
          </a:fillRef>
          <a:effectRef idx="1">
            <a:schemeClr val="accent4"/>
          </a:effectRef>
          <a:fontRef idx="minor">
            <a:schemeClr val="tx1"/>
          </a:fontRef>
        </p:style>
      </p:cxnSp>
      <p:pic>
        <p:nvPicPr>
          <p:cNvPr id="6" name="图片 5">
            <a:extLst>
              <a:ext uri="{FF2B5EF4-FFF2-40B4-BE49-F238E27FC236}">
                <a16:creationId xmlns:a16="http://schemas.microsoft.com/office/drawing/2014/main" id="{A49C8480-1F8E-6208-91A6-A3EF904EE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919" y="1579923"/>
            <a:ext cx="6116443" cy="5472607"/>
          </a:xfrm>
          <a:prstGeom prst="rect">
            <a:avLst/>
          </a:prstGeom>
        </p:spPr>
      </p:pic>
      <p:sp>
        <p:nvSpPr>
          <p:cNvPr id="7" name="文本框 6">
            <a:extLst>
              <a:ext uri="{FF2B5EF4-FFF2-40B4-BE49-F238E27FC236}">
                <a16:creationId xmlns:a16="http://schemas.microsoft.com/office/drawing/2014/main" id="{8BEE428D-7E5B-5F72-0FD3-31E0C67E0CF7}"/>
              </a:ext>
            </a:extLst>
          </p:cNvPr>
          <p:cNvSpPr txBox="1"/>
          <p:nvPr/>
        </p:nvSpPr>
        <p:spPr>
          <a:xfrm>
            <a:off x="8373591" y="2320181"/>
            <a:ext cx="3816424" cy="3046988"/>
          </a:xfrm>
          <a:prstGeom prst="rect">
            <a:avLst/>
          </a:prstGeom>
          <a:noFill/>
        </p:spPr>
        <p:txBody>
          <a:bodyPr wrap="square" rtlCol="0">
            <a:spAutoFit/>
          </a:bodyPr>
          <a:lstStyle/>
          <a:p>
            <a:r>
              <a:rPr lang="it-IT" altLang="zh-CN" sz="2400" dirty="0"/>
              <a:t>Si può notare che la maggior parte dei giocatori di alto livello segna in diversi momenti della partita, dimostrando la loro capacità di mantenere un'elevata potenza offensiva in tutte le fasi del gioco</a:t>
            </a:r>
            <a:endParaRPr lang="zh-CN" altLang="en-US" sz="2400" dirty="0"/>
          </a:p>
        </p:txBody>
      </p:sp>
    </p:spTree>
    <p:extLst>
      <p:ext uri="{BB962C8B-B14F-4D97-AF65-F5344CB8AC3E}">
        <p14:creationId xmlns:p14="http://schemas.microsoft.com/office/powerpoint/2010/main" val="9860517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0BB5638-079E-8968-1CED-0D34DF8D6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048" y="736005"/>
            <a:ext cx="7076653" cy="5311576"/>
          </a:xfrm>
          <a:prstGeom prst="rect">
            <a:avLst/>
          </a:prstGeom>
        </p:spPr>
      </p:pic>
      <p:sp>
        <p:nvSpPr>
          <p:cNvPr id="5" name="文本框 4"/>
          <p:cNvSpPr txBox="1"/>
          <p:nvPr/>
        </p:nvSpPr>
        <p:spPr>
          <a:xfrm>
            <a:off x="5709295" y="5893692"/>
            <a:ext cx="7633934" cy="307777"/>
          </a:xfrm>
          <a:prstGeom prst="rect">
            <a:avLst/>
          </a:prstGeom>
          <a:noFill/>
        </p:spPr>
        <p:txBody>
          <a:bodyPr wrap="square" lIns="0" tIns="0" rIns="0" bIns="0" rtlCol="0">
            <a:spAutoFit/>
          </a:bodyPr>
          <a:lstStyle/>
          <a:p>
            <a:pPr defTabSz="964020"/>
            <a:r>
              <a:rPr lang="en-US" altLang="zh-CN" sz="2000" dirty="0">
                <a:solidFill>
                  <a:schemeClr val="tx1">
                    <a:lumMod val="75000"/>
                    <a:lumOff val="25000"/>
                  </a:schemeClr>
                </a:solidFill>
                <a:latin typeface="+mn-lt"/>
                <a:ea typeface="+mn-ea"/>
                <a:cs typeface="+mn-ea"/>
                <a:sym typeface="+mn-lt"/>
              </a:rPr>
              <a:t>IN CORSO</a:t>
            </a:r>
            <a:endParaRPr lang="zh-CN" altLang="en-US" sz="2000" dirty="0">
              <a:solidFill>
                <a:schemeClr val="tx1">
                  <a:lumMod val="75000"/>
                  <a:lumOff val="25000"/>
                </a:schemeClr>
              </a:solidFill>
              <a:latin typeface="+mn-lt"/>
              <a:ea typeface="+mn-ea"/>
              <a:cs typeface="+mn-ea"/>
              <a:sym typeface="+mn-lt"/>
            </a:endParaRPr>
          </a:p>
        </p:txBody>
      </p:sp>
    </p:spTree>
    <p:extLst>
      <p:ext uri="{BB962C8B-B14F-4D97-AF65-F5344CB8AC3E}">
        <p14:creationId xmlns:p14="http://schemas.microsoft.com/office/powerpoint/2010/main" val="394343358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90569" y="395676"/>
            <a:ext cx="7633934" cy="492443"/>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Da quale club provengono?</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cxnSp>
        <p:nvCxnSpPr>
          <p:cNvPr id="2" name="直接连接符 1">
            <a:extLst>
              <a:ext uri="{FF2B5EF4-FFF2-40B4-BE49-F238E27FC236}">
                <a16:creationId xmlns:a16="http://schemas.microsoft.com/office/drawing/2014/main" id="{C7E07A8F-7B9B-26A3-584E-316E2746F058}"/>
              </a:ext>
            </a:extLst>
          </p:cNvPr>
          <p:cNvCxnSpPr>
            <a:cxnSpLocks/>
          </p:cNvCxnSpPr>
          <p:nvPr/>
        </p:nvCxnSpPr>
        <p:spPr>
          <a:xfrm>
            <a:off x="1490569" y="1031712"/>
            <a:ext cx="5586878" cy="0"/>
          </a:xfrm>
          <a:prstGeom prst="line">
            <a:avLst/>
          </a:prstGeom>
          <a:ln/>
        </p:spPr>
        <p:style>
          <a:lnRef idx="2">
            <a:schemeClr val="accent4"/>
          </a:lnRef>
          <a:fillRef idx="0">
            <a:schemeClr val="accent4"/>
          </a:fillRef>
          <a:effectRef idx="1">
            <a:schemeClr val="accent4"/>
          </a:effectRef>
          <a:fontRef idx="minor">
            <a:schemeClr val="tx1"/>
          </a:fontRef>
        </p:style>
      </p:cxnSp>
      <p:pic>
        <p:nvPicPr>
          <p:cNvPr id="10" name="图片 9">
            <a:extLst>
              <a:ext uri="{FF2B5EF4-FFF2-40B4-BE49-F238E27FC236}">
                <a16:creationId xmlns:a16="http://schemas.microsoft.com/office/drawing/2014/main" id="{69D228FE-C459-4C52-A290-0F6D595FE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75" y="1394140"/>
            <a:ext cx="9566613" cy="5442834"/>
          </a:xfrm>
          <a:prstGeom prst="rect">
            <a:avLst/>
          </a:prstGeom>
        </p:spPr>
      </p:pic>
    </p:spTree>
    <p:extLst>
      <p:ext uri="{BB962C8B-B14F-4D97-AF65-F5344CB8AC3E}">
        <p14:creationId xmlns:p14="http://schemas.microsoft.com/office/powerpoint/2010/main" val="1315662830"/>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24816" y="159941"/>
            <a:ext cx="7633934" cy="492443"/>
          </a:xfrm>
          <a:prstGeom prst="rect">
            <a:avLst/>
          </a:prstGeom>
          <a:noFill/>
        </p:spPr>
        <p:txBody>
          <a:bodyPr wrap="square" lIns="0" tIns="0" rIns="0" bIns="0" rtlCol="0">
            <a:spAutoFit/>
          </a:bodyPr>
          <a:lstStyle/>
          <a:p>
            <a:pPr defTabSz="964020"/>
            <a:r>
              <a:rPr lang="en-US" altLang="zh-CN" sz="3200" b="1" dirty="0">
                <a:solidFill>
                  <a:schemeClr val="tx1">
                    <a:lumMod val="75000"/>
                    <a:lumOff val="25000"/>
                  </a:schemeClr>
                </a:solidFill>
                <a:latin typeface="+mn-lt"/>
                <a:ea typeface="+mn-ea"/>
                <a:cs typeface="+mn-ea"/>
                <a:sym typeface="+mn-lt"/>
              </a:rPr>
              <a:t>FIFA RANK</a:t>
            </a:r>
            <a:endParaRPr lang="zh-CN" altLang="en-US" sz="3200" b="1" dirty="0">
              <a:solidFill>
                <a:schemeClr val="tx1">
                  <a:lumMod val="75000"/>
                  <a:lumOff val="25000"/>
                </a:schemeClr>
              </a:solidFill>
              <a:latin typeface="+mn-lt"/>
              <a:ea typeface="+mn-ea"/>
              <a:cs typeface="+mn-ea"/>
              <a:sym typeface="+mn-lt"/>
            </a:endParaRPr>
          </a:p>
        </p:txBody>
      </p:sp>
      <p:pic>
        <p:nvPicPr>
          <p:cNvPr id="6" name="图片 5">
            <a:extLst>
              <a:ext uri="{FF2B5EF4-FFF2-40B4-BE49-F238E27FC236}">
                <a16:creationId xmlns:a16="http://schemas.microsoft.com/office/drawing/2014/main" id="{57689F92-C7F1-B9FD-0EAC-E72CA1573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935" y="808013"/>
            <a:ext cx="8196703" cy="5973251"/>
          </a:xfrm>
          <a:prstGeom prst="rect">
            <a:avLst/>
          </a:prstGeom>
        </p:spPr>
      </p:pic>
      <p:sp>
        <p:nvSpPr>
          <p:cNvPr id="7" name="文本框 6">
            <a:extLst>
              <a:ext uri="{FF2B5EF4-FFF2-40B4-BE49-F238E27FC236}">
                <a16:creationId xmlns:a16="http://schemas.microsoft.com/office/drawing/2014/main" id="{6239C24D-1C0C-1321-1D3D-EB566A3084C7}"/>
              </a:ext>
            </a:extLst>
          </p:cNvPr>
          <p:cNvSpPr txBox="1"/>
          <p:nvPr/>
        </p:nvSpPr>
        <p:spPr>
          <a:xfrm>
            <a:off x="92671" y="6886749"/>
            <a:ext cx="6538521" cy="369332"/>
          </a:xfrm>
          <a:prstGeom prst="rect">
            <a:avLst/>
          </a:prstGeom>
          <a:noFill/>
        </p:spPr>
        <p:txBody>
          <a:bodyPr wrap="none" rtlCol="0">
            <a:spAutoFit/>
          </a:bodyPr>
          <a:lstStyle/>
          <a:p>
            <a:r>
              <a:rPr lang="en-US" altLang="zh-CN" dirty="0"/>
              <a:t>Dati </a:t>
            </a:r>
            <a:r>
              <a:rPr lang="en-US" altLang="zh-CN" dirty="0" err="1"/>
              <a:t>ricavati</a:t>
            </a:r>
            <a:r>
              <a:rPr lang="en-US" altLang="zh-CN" dirty="0"/>
              <a:t> da FIFA(https://inside.fifa.com/fifa-world-ranking/men)</a:t>
            </a:r>
            <a:endParaRPr lang="zh-CN" altLang="en-US" dirty="0"/>
          </a:p>
        </p:txBody>
      </p:sp>
    </p:spTree>
    <p:extLst>
      <p:ext uri="{BB962C8B-B14F-4D97-AF65-F5344CB8AC3E}">
        <p14:creationId xmlns:p14="http://schemas.microsoft.com/office/powerpoint/2010/main" val="141857213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0919" y="159941"/>
            <a:ext cx="7633934" cy="984885"/>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Il ranking FIFA è correlato al valore di mercato?</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cxnSp>
        <p:nvCxnSpPr>
          <p:cNvPr id="2" name="直接连接符 1">
            <a:extLst>
              <a:ext uri="{FF2B5EF4-FFF2-40B4-BE49-F238E27FC236}">
                <a16:creationId xmlns:a16="http://schemas.microsoft.com/office/drawing/2014/main" id="{C7E07A8F-7B9B-26A3-584E-316E2746F058}"/>
              </a:ext>
            </a:extLst>
          </p:cNvPr>
          <p:cNvCxnSpPr>
            <a:cxnSpLocks/>
          </p:cNvCxnSpPr>
          <p:nvPr/>
        </p:nvCxnSpPr>
        <p:spPr>
          <a:xfrm>
            <a:off x="1470919" y="1179413"/>
            <a:ext cx="7589985" cy="0"/>
          </a:xfrm>
          <a:prstGeom prst="line">
            <a:avLst/>
          </a:prstGeom>
          <a:ln/>
        </p:spPr>
        <p:style>
          <a:lnRef idx="2">
            <a:schemeClr val="accent4"/>
          </a:lnRef>
          <a:fillRef idx="0">
            <a:schemeClr val="accent4"/>
          </a:fillRef>
          <a:effectRef idx="1">
            <a:schemeClr val="accent4"/>
          </a:effectRef>
          <a:fontRef idx="minor">
            <a:schemeClr val="tx1"/>
          </a:fontRef>
        </p:style>
      </p:cxnSp>
      <p:pic>
        <p:nvPicPr>
          <p:cNvPr id="9" name="图片 8">
            <a:extLst>
              <a:ext uri="{FF2B5EF4-FFF2-40B4-BE49-F238E27FC236}">
                <a16:creationId xmlns:a16="http://schemas.microsoft.com/office/drawing/2014/main" id="{09B865B8-3194-D9A8-B42B-512F97FEB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783" y="1556846"/>
            <a:ext cx="7238189" cy="5070334"/>
          </a:xfrm>
          <a:prstGeom prst="rect">
            <a:avLst/>
          </a:prstGeom>
        </p:spPr>
      </p:pic>
      <p:sp>
        <p:nvSpPr>
          <p:cNvPr id="10" name="文本框 9">
            <a:extLst>
              <a:ext uri="{FF2B5EF4-FFF2-40B4-BE49-F238E27FC236}">
                <a16:creationId xmlns:a16="http://schemas.microsoft.com/office/drawing/2014/main" id="{0900BA1C-12E6-F2B2-E072-75FFCE80970C}"/>
              </a:ext>
            </a:extLst>
          </p:cNvPr>
          <p:cNvSpPr txBox="1"/>
          <p:nvPr/>
        </p:nvSpPr>
        <p:spPr>
          <a:xfrm>
            <a:off x="8590985" y="1672109"/>
            <a:ext cx="4248471" cy="4708981"/>
          </a:xfrm>
          <a:prstGeom prst="rect">
            <a:avLst/>
          </a:prstGeom>
          <a:noFill/>
        </p:spPr>
        <p:txBody>
          <a:bodyPr wrap="square" rtlCol="0">
            <a:spAutoFit/>
          </a:bodyPr>
          <a:lstStyle/>
          <a:p>
            <a:r>
              <a:rPr lang="it-IT" altLang="zh-CN" sz="2000" dirty="0"/>
              <a:t>Si può osservare che alcune squadre nazionali con un alto valore di mercato occupano generalmente posizioni elevate nel ranking FIFA. Questo indica che il valore di mercato della squadra riflette in una certa misura la sua competitività nelle competizioni internazionali. Tuttavia, ci sono anche squadre con un alto valore di mercato ma una posizione leggermente più bassa nel ranking, il che può essere influenzato da vari fattori come le fluttuazioni delle prestazioni nelle partite o le condizioni fisiche dei giocatori.</a:t>
            </a:r>
            <a:endParaRPr lang="zh-CN" altLang="en-US" sz="2000" dirty="0"/>
          </a:p>
        </p:txBody>
      </p:sp>
    </p:spTree>
    <p:extLst>
      <p:ext uri="{BB962C8B-B14F-4D97-AF65-F5344CB8AC3E}">
        <p14:creationId xmlns:p14="http://schemas.microsoft.com/office/powerpoint/2010/main" val="270585570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0919" y="435641"/>
            <a:ext cx="7633934" cy="492443"/>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Distribuzione dell'Età per Posizione</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cxnSp>
        <p:nvCxnSpPr>
          <p:cNvPr id="2" name="直接连接符 1">
            <a:extLst>
              <a:ext uri="{FF2B5EF4-FFF2-40B4-BE49-F238E27FC236}">
                <a16:creationId xmlns:a16="http://schemas.microsoft.com/office/drawing/2014/main" id="{C7E07A8F-7B9B-26A3-584E-316E2746F058}"/>
              </a:ext>
            </a:extLst>
          </p:cNvPr>
          <p:cNvCxnSpPr>
            <a:cxnSpLocks/>
          </p:cNvCxnSpPr>
          <p:nvPr/>
        </p:nvCxnSpPr>
        <p:spPr>
          <a:xfrm>
            <a:off x="1492893" y="1021773"/>
            <a:ext cx="7589985" cy="0"/>
          </a:xfrm>
          <a:prstGeom prst="line">
            <a:avLst/>
          </a:prstGeom>
          <a:ln/>
        </p:spPr>
        <p:style>
          <a:lnRef idx="2">
            <a:schemeClr val="accent4"/>
          </a:lnRef>
          <a:fillRef idx="0">
            <a:schemeClr val="accent4"/>
          </a:fillRef>
          <a:effectRef idx="1">
            <a:schemeClr val="accent4"/>
          </a:effectRef>
          <a:fontRef idx="minor">
            <a:schemeClr val="tx1"/>
          </a:fontRef>
        </p:style>
      </p:cxnSp>
      <p:pic>
        <p:nvPicPr>
          <p:cNvPr id="9" name="图片 8">
            <a:extLst>
              <a:ext uri="{FF2B5EF4-FFF2-40B4-BE49-F238E27FC236}">
                <a16:creationId xmlns:a16="http://schemas.microsoft.com/office/drawing/2014/main" id="{72462FC3-E83D-F20D-2394-6687D8DDA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703" y="1456085"/>
            <a:ext cx="8088982" cy="4930427"/>
          </a:xfrm>
          <a:prstGeom prst="rect">
            <a:avLst/>
          </a:prstGeom>
        </p:spPr>
      </p:pic>
      <p:sp>
        <p:nvSpPr>
          <p:cNvPr id="11" name="Rectangle 1">
            <a:extLst>
              <a:ext uri="{FF2B5EF4-FFF2-40B4-BE49-F238E27FC236}">
                <a16:creationId xmlns:a16="http://schemas.microsoft.com/office/drawing/2014/main" id="{86E5EB1F-DB0A-4711-CA91-7C4D25C8EB49}"/>
              </a:ext>
            </a:extLst>
          </p:cNvPr>
          <p:cNvSpPr>
            <a:spLocks noChangeArrowheads="1"/>
          </p:cNvSpPr>
          <p:nvPr/>
        </p:nvSpPr>
        <p:spPr bwMode="auto">
          <a:xfrm rot="10800000" flipV="1">
            <a:off x="8561084" y="1350216"/>
            <a:ext cx="433273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chemeClr val="tx1"/>
                </a:solidFill>
                <a:effectLst/>
                <a:latin typeface="Arial" panose="020B0604020202020204" pitchFamily="34" charset="0"/>
              </a:rPr>
              <a:t>Portiere (Goalkeeper)</a:t>
            </a:r>
            <a:r>
              <a:rPr kumimoji="0" lang="zh-CN" altLang="zh-CN" sz="1600" b="0" i="0" u="none" strike="noStrike" cap="none" normalizeH="0" baseline="0" dirty="0">
                <a:ln>
                  <a:noFill/>
                </a:ln>
                <a:solidFill>
                  <a:schemeClr val="tx1"/>
                </a:solidFill>
                <a:effectLst/>
                <a:latin typeface="Arial" panose="020B0604020202020204" pitchFamily="34" charset="0"/>
              </a:rPr>
              <a:t>: La distribuzione dell'età è piuttosto ampia, con molti portieri di età avanzata. Questo può essere dovuto al fatto che la carriera di un portiere tende a durare più a lungo rispetto ad altre posizioni.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chemeClr val="tx1"/>
                </a:solidFill>
                <a:effectLst/>
                <a:latin typeface="Arial" panose="020B0604020202020204" pitchFamily="34" charset="0"/>
              </a:rPr>
              <a:t>Difensore (Defender)</a:t>
            </a:r>
            <a:r>
              <a:rPr kumimoji="0" lang="zh-CN" altLang="zh-CN" sz="1600" b="0" i="0" u="none" strike="noStrike" cap="none" normalizeH="0" baseline="0" dirty="0">
                <a:ln>
                  <a:noFill/>
                </a:ln>
                <a:solidFill>
                  <a:schemeClr val="tx1"/>
                </a:solidFill>
                <a:effectLst/>
                <a:latin typeface="Arial" panose="020B0604020202020204" pitchFamily="34" charset="0"/>
              </a:rPr>
              <a:t>: La distribuzione dell'età è più concentrata, principalmente tra i 25 e i 30 anni, mostrando che i giocatori in questa posizione raggiungono il loro picco in questa fascia di età.</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chemeClr val="tx1"/>
                </a:solidFill>
                <a:effectLst/>
                <a:latin typeface="Arial" panose="020B0604020202020204" pitchFamily="34" charset="0"/>
              </a:rPr>
              <a:t>Centrocampista (Midfielder)</a:t>
            </a:r>
            <a:r>
              <a:rPr kumimoji="0" lang="zh-CN" altLang="zh-CN" sz="1600" b="0" i="0" u="none" strike="noStrike" cap="none" normalizeH="0" baseline="0" dirty="0">
                <a:ln>
                  <a:noFill/>
                </a:ln>
                <a:solidFill>
                  <a:schemeClr val="tx1"/>
                </a:solidFill>
                <a:effectLst/>
                <a:latin typeface="Arial" panose="020B0604020202020204" pitchFamily="34" charset="0"/>
              </a:rPr>
              <a:t>: La distribuzione dell'età è più ampia, coprendo giocatori giovani e anziani, il che indica che la posizione di centrocampista è più flessibile riguardo all'età.</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1" i="0" u="none" strike="noStrike" cap="none" normalizeH="0" baseline="0" dirty="0">
                <a:ln>
                  <a:noFill/>
                </a:ln>
                <a:solidFill>
                  <a:schemeClr val="tx1"/>
                </a:solidFill>
                <a:effectLst/>
                <a:latin typeface="Arial" panose="020B0604020202020204" pitchFamily="34" charset="0"/>
              </a:rPr>
              <a:t>Attaccante (Forward)</a:t>
            </a:r>
            <a:r>
              <a:rPr kumimoji="0" lang="zh-CN" altLang="zh-CN" sz="1600" b="0" i="0" u="none" strike="noStrike" cap="none" normalizeH="0" baseline="0" dirty="0">
                <a:ln>
                  <a:noFill/>
                </a:ln>
                <a:solidFill>
                  <a:schemeClr val="tx1"/>
                </a:solidFill>
                <a:effectLst/>
                <a:latin typeface="Arial" panose="020B0604020202020204" pitchFamily="34" charset="0"/>
              </a:rPr>
              <a:t>: La distribuzione dell'età è anch'essa ampia, ma concentrata tra i 25 e i 30 anni. Simile ai difensori, gli attaccanti tendono a dare il meglio in questa fascia di età. </a:t>
            </a:r>
          </a:p>
        </p:txBody>
      </p:sp>
    </p:spTree>
    <p:extLst>
      <p:ext uri="{BB962C8B-B14F-4D97-AF65-F5344CB8AC3E}">
        <p14:creationId xmlns:p14="http://schemas.microsoft.com/office/powerpoint/2010/main" val="319737378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90163" y="303583"/>
            <a:ext cx="7633934" cy="492443"/>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Età-Valore di Mercato-Gol</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cxnSp>
        <p:nvCxnSpPr>
          <p:cNvPr id="2" name="直接连接符 1">
            <a:extLst>
              <a:ext uri="{FF2B5EF4-FFF2-40B4-BE49-F238E27FC236}">
                <a16:creationId xmlns:a16="http://schemas.microsoft.com/office/drawing/2014/main" id="{C7E07A8F-7B9B-26A3-584E-316E2746F058}"/>
              </a:ext>
            </a:extLst>
          </p:cNvPr>
          <p:cNvCxnSpPr>
            <a:cxnSpLocks/>
          </p:cNvCxnSpPr>
          <p:nvPr/>
        </p:nvCxnSpPr>
        <p:spPr>
          <a:xfrm>
            <a:off x="1490163" y="902013"/>
            <a:ext cx="5659292" cy="0"/>
          </a:xfrm>
          <a:prstGeom prst="line">
            <a:avLst/>
          </a:prstGeom>
          <a:ln/>
        </p:spPr>
        <p:style>
          <a:lnRef idx="2">
            <a:schemeClr val="accent4"/>
          </a:lnRef>
          <a:fillRef idx="0">
            <a:schemeClr val="accent4"/>
          </a:fillRef>
          <a:effectRef idx="1">
            <a:schemeClr val="accent4"/>
          </a:effectRef>
          <a:fontRef idx="minor">
            <a:schemeClr val="tx1"/>
          </a:fontRef>
        </p:style>
      </p:cxnSp>
      <p:pic>
        <p:nvPicPr>
          <p:cNvPr id="6" name="图片 5">
            <a:extLst>
              <a:ext uri="{FF2B5EF4-FFF2-40B4-BE49-F238E27FC236}">
                <a16:creationId xmlns:a16="http://schemas.microsoft.com/office/drawing/2014/main" id="{0BABD3B2-BE59-F9F9-6981-2FA4041C5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739" y="1240061"/>
            <a:ext cx="7010746" cy="5472982"/>
          </a:xfrm>
          <a:prstGeom prst="rect">
            <a:avLst/>
          </a:prstGeom>
        </p:spPr>
      </p:pic>
      <p:sp>
        <p:nvSpPr>
          <p:cNvPr id="7" name="文本框 6">
            <a:extLst>
              <a:ext uri="{FF2B5EF4-FFF2-40B4-BE49-F238E27FC236}">
                <a16:creationId xmlns:a16="http://schemas.microsoft.com/office/drawing/2014/main" id="{9E2389C4-F880-3D4C-3022-4F5605826EB7}"/>
              </a:ext>
            </a:extLst>
          </p:cNvPr>
          <p:cNvSpPr txBox="1"/>
          <p:nvPr/>
        </p:nvSpPr>
        <p:spPr>
          <a:xfrm rot="10800000" flipV="1">
            <a:off x="8508305" y="2752229"/>
            <a:ext cx="4350445" cy="2246769"/>
          </a:xfrm>
          <a:prstGeom prst="rect">
            <a:avLst/>
          </a:prstGeom>
          <a:noFill/>
        </p:spPr>
        <p:txBody>
          <a:bodyPr wrap="square" rtlCol="0">
            <a:spAutoFit/>
          </a:bodyPr>
          <a:lstStyle/>
          <a:p>
            <a:r>
              <a:rPr lang="it-IT" altLang="zh-CN" sz="2800" dirty="0"/>
              <a:t>I giovani talenti sono stati valutati più dei giocatori che hanno segnato più gol poiché i giovani tendono ad essere un investimento.</a:t>
            </a:r>
            <a:endParaRPr lang="zh-CN" altLang="en-US" sz="2800" dirty="0"/>
          </a:p>
        </p:txBody>
      </p:sp>
    </p:spTree>
    <p:extLst>
      <p:ext uri="{BB962C8B-B14F-4D97-AF65-F5344CB8AC3E}">
        <p14:creationId xmlns:p14="http://schemas.microsoft.com/office/powerpoint/2010/main" val="180764820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BF33213-2941-36C3-4AC1-74CC63666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51" y="722194"/>
            <a:ext cx="2095500" cy="2095500"/>
          </a:xfrm>
          <a:prstGeom prst="rect">
            <a:avLst/>
          </a:prstGeom>
        </p:spPr>
      </p:pic>
      <p:sp>
        <p:nvSpPr>
          <p:cNvPr id="6" name="文本框 5">
            <a:extLst>
              <a:ext uri="{FF2B5EF4-FFF2-40B4-BE49-F238E27FC236}">
                <a16:creationId xmlns:a16="http://schemas.microsoft.com/office/drawing/2014/main" id="{293D6243-3418-C776-A671-34636C25ABCF}"/>
              </a:ext>
            </a:extLst>
          </p:cNvPr>
          <p:cNvSpPr txBox="1"/>
          <p:nvPr/>
        </p:nvSpPr>
        <p:spPr>
          <a:xfrm>
            <a:off x="3405039" y="1240061"/>
            <a:ext cx="2491259" cy="1200329"/>
          </a:xfrm>
          <a:prstGeom prst="rect">
            <a:avLst/>
          </a:prstGeom>
          <a:noFill/>
        </p:spPr>
        <p:txBody>
          <a:bodyPr wrap="none" rtlCol="0">
            <a:spAutoFit/>
          </a:bodyPr>
          <a:lstStyle/>
          <a:p>
            <a:r>
              <a:rPr lang="en-US" altLang="zh-CN" sz="7200" dirty="0"/>
              <a:t>FONTI</a:t>
            </a:r>
            <a:endParaRPr lang="zh-CN" altLang="en-US" sz="7200" dirty="0"/>
          </a:p>
        </p:txBody>
      </p:sp>
      <p:cxnSp>
        <p:nvCxnSpPr>
          <p:cNvPr id="7" name="直接连接符 6">
            <a:extLst>
              <a:ext uri="{FF2B5EF4-FFF2-40B4-BE49-F238E27FC236}">
                <a16:creationId xmlns:a16="http://schemas.microsoft.com/office/drawing/2014/main" id="{A7EC9526-DEDA-ACF8-5BA4-EA1574691C24}"/>
              </a:ext>
            </a:extLst>
          </p:cNvPr>
          <p:cNvCxnSpPr>
            <a:cxnSpLocks/>
          </p:cNvCxnSpPr>
          <p:nvPr/>
        </p:nvCxnSpPr>
        <p:spPr>
          <a:xfrm>
            <a:off x="3405039" y="2440390"/>
            <a:ext cx="2491259" cy="0"/>
          </a:xfrm>
          <a:prstGeom prst="line">
            <a:avLst/>
          </a:prstGeom>
          <a:ln/>
        </p:spPr>
        <p:style>
          <a:lnRef idx="2">
            <a:schemeClr val="accent4"/>
          </a:lnRef>
          <a:fillRef idx="0">
            <a:schemeClr val="accent4"/>
          </a:fillRef>
          <a:effectRef idx="1">
            <a:schemeClr val="accent4"/>
          </a:effectRef>
          <a:fontRef idx="minor">
            <a:schemeClr val="tx1"/>
          </a:fontRef>
        </p:style>
      </p:cxnSp>
      <p:pic>
        <p:nvPicPr>
          <p:cNvPr id="18" name="图片 17">
            <a:extLst>
              <a:ext uri="{FF2B5EF4-FFF2-40B4-BE49-F238E27FC236}">
                <a16:creationId xmlns:a16="http://schemas.microsoft.com/office/drawing/2014/main" id="{B45429D6-F0BD-4D3D-7FA0-3C3274F9E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831" y="4018023"/>
            <a:ext cx="3438525" cy="1333500"/>
          </a:xfrm>
          <a:prstGeom prst="rect">
            <a:avLst/>
          </a:prstGeom>
        </p:spPr>
      </p:pic>
      <p:pic>
        <p:nvPicPr>
          <p:cNvPr id="20" name="图片 19">
            <a:extLst>
              <a:ext uri="{FF2B5EF4-FFF2-40B4-BE49-F238E27FC236}">
                <a16:creationId xmlns:a16="http://schemas.microsoft.com/office/drawing/2014/main" id="{21C81547-EF7B-BF8A-800E-71DB59BB3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495" y="4122798"/>
            <a:ext cx="3733800" cy="1228725"/>
          </a:xfrm>
          <a:prstGeom prst="rect">
            <a:avLst/>
          </a:prstGeom>
        </p:spPr>
      </p:pic>
    </p:spTree>
    <p:extLst>
      <p:ext uri="{BB962C8B-B14F-4D97-AF65-F5344CB8AC3E}">
        <p14:creationId xmlns:p14="http://schemas.microsoft.com/office/powerpoint/2010/main" val="2373700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094D7DE-8E52-D067-ABA0-53FCF8AA4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799" y="2428193"/>
            <a:ext cx="2376264" cy="2376264"/>
          </a:xfrm>
          <a:prstGeom prst="rect">
            <a:avLst/>
          </a:prstGeom>
        </p:spPr>
      </p:pic>
      <p:sp>
        <p:nvSpPr>
          <p:cNvPr id="6" name="文本框 5">
            <a:extLst>
              <a:ext uri="{FF2B5EF4-FFF2-40B4-BE49-F238E27FC236}">
                <a16:creationId xmlns:a16="http://schemas.microsoft.com/office/drawing/2014/main" id="{46CA4C65-951C-1983-00AF-AFB30DB35B44}"/>
              </a:ext>
            </a:extLst>
          </p:cNvPr>
          <p:cNvSpPr txBox="1"/>
          <p:nvPr/>
        </p:nvSpPr>
        <p:spPr>
          <a:xfrm>
            <a:off x="4125119" y="2339052"/>
            <a:ext cx="8352928" cy="2554545"/>
          </a:xfrm>
          <a:prstGeom prst="rect">
            <a:avLst/>
          </a:prstGeom>
          <a:noFill/>
        </p:spPr>
        <p:txBody>
          <a:bodyPr wrap="square" rtlCol="0">
            <a:spAutoFit/>
          </a:bodyPr>
          <a:lstStyle/>
          <a:p>
            <a:r>
              <a:rPr lang="en-US" altLang="zh-CN" sz="8000" dirty="0"/>
              <a:t>GRAZIE PER  L’ATTENZIONE</a:t>
            </a:r>
            <a:endParaRPr lang="zh-CN" altLang="en-US" sz="8000" dirty="0"/>
          </a:p>
        </p:txBody>
      </p:sp>
      <p:cxnSp>
        <p:nvCxnSpPr>
          <p:cNvPr id="7" name="直接连接符 6">
            <a:extLst>
              <a:ext uri="{FF2B5EF4-FFF2-40B4-BE49-F238E27FC236}">
                <a16:creationId xmlns:a16="http://schemas.microsoft.com/office/drawing/2014/main" id="{AA789888-C311-77CF-E8AA-4ADB6D2D179D}"/>
              </a:ext>
            </a:extLst>
          </p:cNvPr>
          <p:cNvCxnSpPr>
            <a:cxnSpLocks/>
          </p:cNvCxnSpPr>
          <p:nvPr/>
        </p:nvCxnSpPr>
        <p:spPr>
          <a:xfrm>
            <a:off x="4197127" y="4893597"/>
            <a:ext cx="5976664"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631862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0919" y="159941"/>
            <a:ext cx="7633934" cy="984885"/>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Quante competizioni internazionali di calcio ci sono nel mondo?</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pic>
        <p:nvPicPr>
          <p:cNvPr id="6" name="图片 5">
            <a:extLst>
              <a:ext uri="{FF2B5EF4-FFF2-40B4-BE49-F238E27FC236}">
                <a16:creationId xmlns:a16="http://schemas.microsoft.com/office/drawing/2014/main" id="{8914E4B7-969A-ED0E-CE7C-3B05FD7C9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839" y="1672108"/>
            <a:ext cx="9217024" cy="5259849"/>
          </a:xfrm>
          <a:prstGeom prst="rect">
            <a:avLst/>
          </a:prstGeom>
        </p:spPr>
      </p:pic>
      <p:cxnSp>
        <p:nvCxnSpPr>
          <p:cNvPr id="12" name="直接连接符 11">
            <a:extLst>
              <a:ext uri="{FF2B5EF4-FFF2-40B4-BE49-F238E27FC236}">
                <a16:creationId xmlns:a16="http://schemas.microsoft.com/office/drawing/2014/main" id="{31597606-9E25-EE79-536E-8E7883250F3D}"/>
              </a:ext>
            </a:extLst>
          </p:cNvPr>
          <p:cNvCxnSpPr>
            <a:cxnSpLocks/>
          </p:cNvCxnSpPr>
          <p:nvPr/>
        </p:nvCxnSpPr>
        <p:spPr>
          <a:xfrm>
            <a:off x="1470919" y="1144826"/>
            <a:ext cx="7589985"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00422040"/>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88815" y="376074"/>
            <a:ext cx="7633934" cy="492443"/>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Quante partite ci sono ogni anno?</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pic>
        <p:nvPicPr>
          <p:cNvPr id="4" name="图片 3">
            <a:extLst>
              <a:ext uri="{FF2B5EF4-FFF2-40B4-BE49-F238E27FC236}">
                <a16:creationId xmlns:a16="http://schemas.microsoft.com/office/drawing/2014/main" id="{5E7FF4F8-48A8-8399-9058-D4B7D55FB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95" y="1744117"/>
            <a:ext cx="9187304" cy="4968552"/>
          </a:xfrm>
          <a:prstGeom prst="rect">
            <a:avLst/>
          </a:prstGeom>
        </p:spPr>
      </p:pic>
      <p:sp>
        <p:nvSpPr>
          <p:cNvPr id="9" name="文本框 8">
            <a:extLst>
              <a:ext uri="{FF2B5EF4-FFF2-40B4-BE49-F238E27FC236}">
                <a16:creationId xmlns:a16="http://schemas.microsoft.com/office/drawing/2014/main" id="{905B8F17-6BEB-DD0B-756B-A11D89FCE741}"/>
              </a:ext>
            </a:extLst>
          </p:cNvPr>
          <p:cNvSpPr txBox="1"/>
          <p:nvPr/>
        </p:nvSpPr>
        <p:spPr>
          <a:xfrm>
            <a:off x="10101783" y="3256285"/>
            <a:ext cx="2376264" cy="1846659"/>
          </a:xfrm>
          <a:prstGeom prst="rect">
            <a:avLst/>
          </a:prstGeom>
          <a:noFill/>
        </p:spPr>
        <p:txBody>
          <a:bodyPr wrap="square" rtlCol="0">
            <a:spAutoFit/>
          </a:bodyPr>
          <a:lstStyle/>
          <a:p>
            <a:r>
              <a:rPr lang="it-IT" altLang="zh-CN" sz="2400" dirty="0"/>
              <a:t>Possiamo vedere un'anomalia nel 2020 a causa del COVID-19.</a:t>
            </a:r>
          </a:p>
          <a:p>
            <a:endParaRPr lang="zh-CN" altLang="en-US" dirty="0"/>
          </a:p>
        </p:txBody>
      </p:sp>
      <p:cxnSp>
        <p:nvCxnSpPr>
          <p:cNvPr id="10" name="直接连接符 9">
            <a:extLst>
              <a:ext uri="{FF2B5EF4-FFF2-40B4-BE49-F238E27FC236}">
                <a16:creationId xmlns:a16="http://schemas.microsoft.com/office/drawing/2014/main" id="{58C7E55E-FC39-ED2F-79DF-80553B765AAB}"/>
              </a:ext>
            </a:extLst>
          </p:cNvPr>
          <p:cNvCxnSpPr>
            <a:cxnSpLocks/>
          </p:cNvCxnSpPr>
          <p:nvPr/>
        </p:nvCxnSpPr>
        <p:spPr>
          <a:xfrm>
            <a:off x="1432764" y="1005238"/>
            <a:ext cx="7589985"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9658337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0919" y="159941"/>
            <a:ext cx="7633934" cy="984885"/>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Quali sono le partite internazionali importanti?</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sp>
        <p:nvSpPr>
          <p:cNvPr id="4" name="文本框 3">
            <a:extLst>
              <a:ext uri="{FF2B5EF4-FFF2-40B4-BE49-F238E27FC236}">
                <a16:creationId xmlns:a16="http://schemas.microsoft.com/office/drawing/2014/main" id="{D58DA6BD-D75E-12B3-F291-7B55935370B0}"/>
              </a:ext>
            </a:extLst>
          </p:cNvPr>
          <p:cNvSpPr txBox="1"/>
          <p:nvPr/>
        </p:nvSpPr>
        <p:spPr>
          <a:xfrm>
            <a:off x="8886019" y="5098472"/>
            <a:ext cx="2982868" cy="461665"/>
          </a:xfrm>
          <a:prstGeom prst="rect">
            <a:avLst/>
          </a:prstGeom>
          <a:noFill/>
        </p:spPr>
        <p:txBody>
          <a:bodyPr wrap="none" rtlCol="0">
            <a:spAutoFit/>
          </a:bodyPr>
          <a:lstStyle/>
          <a:p>
            <a:r>
              <a:rPr lang="en-US" altLang="zh-CN" sz="2400" dirty="0"/>
              <a:t>African Cup of Nations</a:t>
            </a:r>
            <a:endParaRPr lang="zh-CN" altLang="en-US" sz="2400" dirty="0"/>
          </a:p>
        </p:txBody>
      </p:sp>
      <p:pic>
        <p:nvPicPr>
          <p:cNvPr id="20" name="图片 19">
            <a:extLst>
              <a:ext uri="{FF2B5EF4-FFF2-40B4-BE49-F238E27FC236}">
                <a16:creationId xmlns:a16="http://schemas.microsoft.com/office/drawing/2014/main" id="{AAE9D4E7-1DF1-DAEA-E71C-8667DC1192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9207" y="2340410"/>
            <a:ext cx="2719876" cy="2719876"/>
          </a:xfrm>
          <a:prstGeom prst="rect">
            <a:avLst/>
          </a:prstGeom>
        </p:spPr>
      </p:pic>
      <p:pic>
        <p:nvPicPr>
          <p:cNvPr id="22" name="图片 21">
            <a:extLst>
              <a:ext uri="{FF2B5EF4-FFF2-40B4-BE49-F238E27FC236}">
                <a16:creationId xmlns:a16="http://schemas.microsoft.com/office/drawing/2014/main" id="{430B7527-11E8-7CD2-DC3B-C8B5489513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9259" y="2615888"/>
            <a:ext cx="1116110" cy="2444398"/>
          </a:xfrm>
          <a:prstGeom prst="rect">
            <a:avLst/>
          </a:prstGeom>
        </p:spPr>
      </p:pic>
      <p:pic>
        <p:nvPicPr>
          <p:cNvPr id="24" name="图片 23">
            <a:extLst>
              <a:ext uri="{FF2B5EF4-FFF2-40B4-BE49-F238E27FC236}">
                <a16:creationId xmlns:a16="http://schemas.microsoft.com/office/drawing/2014/main" id="{303E5B39-2C86-1BEF-BF9E-BD9F0C70E8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14" y="2452050"/>
            <a:ext cx="2925073" cy="2925073"/>
          </a:xfrm>
          <a:prstGeom prst="rect">
            <a:avLst/>
          </a:prstGeom>
        </p:spPr>
      </p:pic>
      <p:pic>
        <p:nvPicPr>
          <p:cNvPr id="26" name="图片 25">
            <a:extLst>
              <a:ext uri="{FF2B5EF4-FFF2-40B4-BE49-F238E27FC236}">
                <a16:creationId xmlns:a16="http://schemas.microsoft.com/office/drawing/2014/main" id="{BA836EA4-7BE1-B4A3-98B8-2FEB1914A6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58921" y="2556918"/>
            <a:ext cx="1606733" cy="2503368"/>
          </a:xfrm>
          <a:prstGeom prst="rect">
            <a:avLst/>
          </a:prstGeom>
        </p:spPr>
      </p:pic>
      <p:pic>
        <p:nvPicPr>
          <p:cNvPr id="29" name="图片 28">
            <a:extLst>
              <a:ext uri="{FF2B5EF4-FFF2-40B4-BE49-F238E27FC236}">
                <a16:creationId xmlns:a16="http://schemas.microsoft.com/office/drawing/2014/main" id="{46954226-49EE-86F4-A70E-68AF81DB3C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3711" y="2340410"/>
            <a:ext cx="1450600" cy="2719876"/>
          </a:xfrm>
          <a:prstGeom prst="rect">
            <a:avLst/>
          </a:prstGeom>
        </p:spPr>
      </p:pic>
      <p:sp>
        <p:nvSpPr>
          <p:cNvPr id="30" name="文本框 29">
            <a:extLst>
              <a:ext uri="{FF2B5EF4-FFF2-40B4-BE49-F238E27FC236}">
                <a16:creationId xmlns:a16="http://schemas.microsoft.com/office/drawing/2014/main" id="{03EB1384-6B31-A693-8D12-DDA6F5AE6856}"/>
              </a:ext>
            </a:extLst>
          </p:cNvPr>
          <p:cNvSpPr txBox="1"/>
          <p:nvPr/>
        </p:nvSpPr>
        <p:spPr>
          <a:xfrm>
            <a:off x="4793040" y="5065972"/>
            <a:ext cx="2345625" cy="461665"/>
          </a:xfrm>
          <a:prstGeom prst="rect">
            <a:avLst/>
          </a:prstGeom>
          <a:noFill/>
        </p:spPr>
        <p:txBody>
          <a:bodyPr wrap="square" rtlCol="0">
            <a:spAutoFit/>
          </a:bodyPr>
          <a:lstStyle/>
          <a:p>
            <a:r>
              <a:rPr lang="en-US" altLang="zh-CN" sz="2400" dirty="0"/>
              <a:t>FIFA World Cup</a:t>
            </a:r>
            <a:endParaRPr lang="zh-CN" altLang="en-US" sz="2400" dirty="0"/>
          </a:p>
        </p:txBody>
      </p:sp>
      <p:sp>
        <p:nvSpPr>
          <p:cNvPr id="31" name="文本框 30">
            <a:extLst>
              <a:ext uri="{FF2B5EF4-FFF2-40B4-BE49-F238E27FC236}">
                <a16:creationId xmlns:a16="http://schemas.microsoft.com/office/drawing/2014/main" id="{7DE1F04F-B5EB-F104-23AE-6ED677BE4D5A}"/>
              </a:ext>
            </a:extLst>
          </p:cNvPr>
          <p:cNvSpPr txBox="1"/>
          <p:nvPr/>
        </p:nvSpPr>
        <p:spPr>
          <a:xfrm>
            <a:off x="3021339" y="5065972"/>
            <a:ext cx="1480085" cy="461665"/>
          </a:xfrm>
          <a:prstGeom prst="rect">
            <a:avLst/>
          </a:prstGeom>
          <a:noFill/>
        </p:spPr>
        <p:txBody>
          <a:bodyPr wrap="none" rtlCol="0">
            <a:spAutoFit/>
          </a:bodyPr>
          <a:lstStyle/>
          <a:p>
            <a:r>
              <a:rPr lang="en-US" altLang="zh-CN" sz="2400" dirty="0"/>
              <a:t>UEFA Euro</a:t>
            </a:r>
            <a:endParaRPr lang="zh-CN" altLang="en-US" sz="2400" dirty="0"/>
          </a:p>
        </p:txBody>
      </p:sp>
      <p:sp>
        <p:nvSpPr>
          <p:cNvPr id="32" name="文本框 31">
            <a:extLst>
              <a:ext uri="{FF2B5EF4-FFF2-40B4-BE49-F238E27FC236}">
                <a16:creationId xmlns:a16="http://schemas.microsoft.com/office/drawing/2014/main" id="{ED73325A-7E24-4398-EB30-E7CE4E23DCCC}"/>
              </a:ext>
            </a:extLst>
          </p:cNvPr>
          <p:cNvSpPr txBox="1"/>
          <p:nvPr/>
        </p:nvSpPr>
        <p:spPr>
          <a:xfrm>
            <a:off x="576273" y="5076883"/>
            <a:ext cx="1918154" cy="461665"/>
          </a:xfrm>
          <a:prstGeom prst="rect">
            <a:avLst/>
          </a:prstGeom>
          <a:noFill/>
        </p:spPr>
        <p:txBody>
          <a:bodyPr wrap="none" rtlCol="0">
            <a:spAutoFit/>
          </a:bodyPr>
          <a:lstStyle/>
          <a:p>
            <a:r>
              <a:rPr lang="en-US" altLang="zh-CN" sz="2400" dirty="0"/>
              <a:t>Copa América</a:t>
            </a:r>
            <a:endParaRPr lang="zh-CN" altLang="en-US" sz="2400" dirty="0"/>
          </a:p>
        </p:txBody>
      </p:sp>
      <p:sp>
        <p:nvSpPr>
          <p:cNvPr id="33" name="文本框 32">
            <a:extLst>
              <a:ext uri="{FF2B5EF4-FFF2-40B4-BE49-F238E27FC236}">
                <a16:creationId xmlns:a16="http://schemas.microsoft.com/office/drawing/2014/main" id="{327601D3-A6A4-DF68-9E85-9D436190EF64}"/>
              </a:ext>
            </a:extLst>
          </p:cNvPr>
          <p:cNvSpPr txBox="1"/>
          <p:nvPr/>
        </p:nvSpPr>
        <p:spPr>
          <a:xfrm>
            <a:off x="6918301" y="5082222"/>
            <a:ext cx="1967718" cy="461665"/>
          </a:xfrm>
          <a:prstGeom prst="rect">
            <a:avLst/>
          </a:prstGeom>
          <a:noFill/>
        </p:spPr>
        <p:txBody>
          <a:bodyPr wrap="none" rtlCol="0">
            <a:spAutoFit/>
          </a:bodyPr>
          <a:lstStyle/>
          <a:p>
            <a:r>
              <a:rPr lang="en-US" altLang="zh-CN" sz="2400" dirty="0"/>
              <a:t>AFC Asian Cup</a:t>
            </a:r>
            <a:endParaRPr lang="zh-CN" altLang="en-US" sz="2400" dirty="0"/>
          </a:p>
        </p:txBody>
      </p:sp>
      <p:cxnSp>
        <p:nvCxnSpPr>
          <p:cNvPr id="34" name="直接连接符 33">
            <a:extLst>
              <a:ext uri="{FF2B5EF4-FFF2-40B4-BE49-F238E27FC236}">
                <a16:creationId xmlns:a16="http://schemas.microsoft.com/office/drawing/2014/main" id="{591CADD1-83E2-8497-9332-C07EC5BCCDCA}"/>
              </a:ext>
            </a:extLst>
          </p:cNvPr>
          <p:cNvCxnSpPr/>
          <p:nvPr/>
        </p:nvCxnSpPr>
        <p:spPr>
          <a:xfrm flipV="1">
            <a:off x="1470919" y="1155145"/>
            <a:ext cx="7632848" cy="72008"/>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996914300"/>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0919" y="159941"/>
            <a:ext cx="7633934" cy="984885"/>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Tendenza dei Gol Segnati nei Diversi Tornei di Calcio</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sp>
        <p:nvSpPr>
          <p:cNvPr id="7" name="文本框 6">
            <a:extLst>
              <a:ext uri="{FF2B5EF4-FFF2-40B4-BE49-F238E27FC236}">
                <a16:creationId xmlns:a16="http://schemas.microsoft.com/office/drawing/2014/main" id="{44C0B2CE-8676-7E02-FB06-0C3231739F07}"/>
              </a:ext>
            </a:extLst>
          </p:cNvPr>
          <p:cNvSpPr txBox="1"/>
          <p:nvPr/>
        </p:nvSpPr>
        <p:spPr>
          <a:xfrm>
            <a:off x="8877647" y="2104157"/>
            <a:ext cx="3888432" cy="2862322"/>
          </a:xfrm>
          <a:prstGeom prst="rect">
            <a:avLst/>
          </a:prstGeom>
          <a:noFill/>
        </p:spPr>
        <p:txBody>
          <a:bodyPr wrap="square" rtlCol="0">
            <a:spAutoFit/>
          </a:bodyPr>
          <a:lstStyle/>
          <a:p>
            <a:r>
              <a:rPr lang="it-IT" altLang="zh-CN" dirty="0"/>
              <a:t>Il grafico mostra i gol segnati nei principali tornei di calcio fino al 2024. La Coppa del Mondo FIFA ha il numero più alto di gol, seguita dalla Copa </a:t>
            </a:r>
            <a:r>
              <a:rPr lang="it-IT" altLang="zh-CN" dirty="0" err="1"/>
              <a:t>América</a:t>
            </a:r>
            <a:r>
              <a:rPr lang="it-IT" altLang="zh-CN" dirty="0"/>
              <a:t>, che però mostra grandi fluttuazioni. Negli ultimi decenni, anche i gol nella Coppa delle Nazioni Africane, nell'Euro UEFA e nella Coppa d'Asia sono aumentati, indicando una crescente importanza di questi tornei.</a:t>
            </a:r>
            <a:endParaRPr lang="zh-CN" altLang="en-US" dirty="0"/>
          </a:p>
        </p:txBody>
      </p:sp>
      <p:pic>
        <p:nvPicPr>
          <p:cNvPr id="10" name="图片 9">
            <a:extLst>
              <a:ext uri="{FF2B5EF4-FFF2-40B4-BE49-F238E27FC236}">
                <a16:creationId xmlns:a16="http://schemas.microsoft.com/office/drawing/2014/main" id="{6EA772CE-7D30-702F-3801-75502193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57" y="1528093"/>
            <a:ext cx="8262718" cy="4997383"/>
          </a:xfrm>
          <a:prstGeom prst="rect">
            <a:avLst/>
          </a:prstGeom>
        </p:spPr>
      </p:pic>
      <p:cxnSp>
        <p:nvCxnSpPr>
          <p:cNvPr id="12" name="直接连接符 11">
            <a:extLst>
              <a:ext uri="{FF2B5EF4-FFF2-40B4-BE49-F238E27FC236}">
                <a16:creationId xmlns:a16="http://schemas.microsoft.com/office/drawing/2014/main" id="{1DA15F27-3547-5DD8-CEE8-CD994D2194EB}"/>
              </a:ext>
            </a:extLst>
          </p:cNvPr>
          <p:cNvCxnSpPr>
            <a:cxnSpLocks/>
          </p:cNvCxnSpPr>
          <p:nvPr/>
        </p:nvCxnSpPr>
        <p:spPr>
          <a:xfrm>
            <a:off x="1514868" y="1144826"/>
            <a:ext cx="7589985"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72478390"/>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0919" y="159941"/>
            <a:ext cx="7766768" cy="1477328"/>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Quali squadre hanno vinto i campionati nei cinque principali tornei internazionali?</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pic>
        <p:nvPicPr>
          <p:cNvPr id="4" name="图片 3">
            <a:extLst>
              <a:ext uri="{FF2B5EF4-FFF2-40B4-BE49-F238E27FC236}">
                <a16:creationId xmlns:a16="http://schemas.microsoft.com/office/drawing/2014/main" id="{247F7E27-D50B-A8D6-EF94-F5AE982074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919" y="1838320"/>
            <a:ext cx="7397292" cy="5374962"/>
          </a:xfrm>
          <a:prstGeom prst="rect">
            <a:avLst/>
          </a:prstGeom>
        </p:spPr>
      </p:pic>
      <p:cxnSp>
        <p:nvCxnSpPr>
          <p:cNvPr id="6" name="直接连接符 5">
            <a:extLst>
              <a:ext uri="{FF2B5EF4-FFF2-40B4-BE49-F238E27FC236}">
                <a16:creationId xmlns:a16="http://schemas.microsoft.com/office/drawing/2014/main" id="{52584BFD-3BAD-43EC-F726-D58E9AC85355}"/>
              </a:ext>
            </a:extLst>
          </p:cNvPr>
          <p:cNvCxnSpPr>
            <a:cxnSpLocks/>
          </p:cNvCxnSpPr>
          <p:nvPr/>
        </p:nvCxnSpPr>
        <p:spPr>
          <a:xfrm>
            <a:off x="1470919" y="1664480"/>
            <a:ext cx="7589985"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86885683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0919" y="159941"/>
            <a:ext cx="7550744" cy="984885"/>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Le percentuali di vittoria in casa e in trasferta delle 14 migliori squadre</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pic>
        <p:nvPicPr>
          <p:cNvPr id="4" name="图片 3">
            <a:extLst>
              <a:ext uri="{FF2B5EF4-FFF2-40B4-BE49-F238E27FC236}">
                <a16:creationId xmlns:a16="http://schemas.microsoft.com/office/drawing/2014/main" id="{D12BEFE6-2F63-4F19-51C4-D81F2C5C4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739" y="1312069"/>
            <a:ext cx="6584927" cy="5472608"/>
          </a:xfrm>
          <a:prstGeom prst="rect">
            <a:avLst/>
          </a:prstGeom>
        </p:spPr>
      </p:pic>
      <p:sp>
        <p:nvSpPr>
          <p:cNvPr id="6" name="文本框 5">
            <a:extLst>
              <a:ext uri="{FF2B5EF4-FFF2-40B4-BE49-F238E27FC236}">
                <a16:creationId xmlns:a16="http://schemas.microsoft.com/office/drawing/2014/main" id="{61DFDF39-0CE4-9519-ACC9-6B2AC31FAC28}"/>
              </a:ext>
            </a:extLst>
          </p:cNvPr>
          <p:cNvSpPr txBox="1"/>
          <p:nvPr/>
        </p:nvSpPr>
        <p:spPr>
          <a:xfrm>
            <a:off x="8949655" y="2701821"/>
            <a:ext cx="3528392" cy="2246769"/>
          </a:xfrm>
          <a:prstGeom prst="rect">
            <a:avLst/>
          </a:prstGeom>
          <a:noFill/>
        </p:spPr>
        <p:txBody>
          <a:bodyPr wrap="square" rtlCol="0">
            <a:spAutoFit/>
          </a:bodyPr>
          <a:lstStyle/>
          <a:p>
            <a:r>
              <a:rPr lang="it-IT" altLang="zh-CN" sz="2800" dirty="0"/>
              <a:t>È chiaro che alcuni campioni non sono altrettanto bravi a affrontare gli avversari in trasferta.</a:t>
            </a:r>
            <a:endParaRPr lang="zh-CN" altLang="en-US" sz="2800" dirty="0"/>
          </a:p>
        </p:txBody>
      </p:sp>
      <p:cxnSp>
        <p:nvCxnSpPr>
          <p:cNvPr id="7" name="直接连接符 6">
            <a:extLst>
              <a:ext uri="{FF2B5EF4-FFF2-40B4-BE49-F238E27FC236}">
                <a16:creationId xmlns:a16="http://schemas.microsoft.com/office/drawing/2014/main" id="{F29DDE8E-35D3-65F2-1578-827630F13DA8}"/>
              </a:ext>
            </a:extLst>
          </p:cNvPr>
          <p:cNvCxnSpPr>
            <a:cxnSpLocks/>
          </p:cNvCxnSpPr>
          <p:nvPr/>
        </p:nvCxnSpPr>
        <p:spPr>
          <a:xfrm>
            <a:off x="1514868" y="1240061"/>
            <a:ext cx="7589985"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82692806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0919" y="159941"/>
            <a:ext cx="7633934" cy="984885"/>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La partita in casa è davvero importante?</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cxnSp>
        <p:nvCxnSpPr>
          <p:cNvPr id="11" name="直接连接符 10">
            <a:extLst>
              <a:ext uri="{FF2B5EF4-FFF2-40B4-BE49-F238E27FC236}">
                <a16:creationId xmlns:a16="http://schemas.microsoft.com/office/drawing/2014/main" id="{EBB695EE-5726-4C7F-5472-67514AF92898}"/>
              </a:ext>
            </a:extLst>
          </p:cNvPr>
          <p:cNvCxnSpPr>
            <a:cxnSpLocks/>
          </p:cNvCxnSpPr>
          <p:nvPr/>
        </p:nvCxnSpPr>
        <p:spPr>
          <a:xfrm>
            <a:off x="1514868" y="1240061"/>
            <a:ext cx="7589985" cy="0"/>
          </a:xfrm>
          <a:prstGeom prst="line">
            <a:avLst/>
          </a:prstGeom>
          <a:ln/>
        </p:spPr>
        <p:style>
          <a:lnRef idx="2">
            <a:schemeClr val="accent4"/>
          </a:lnRef>
          <a:fillRef idx="0">
            <a:schemeClr val="accent4"/>
          </a:fillRef>
          <a:effectRef idx="1">
            <a:schemeClr val="accent4"/>
          </a:effectRef>
          <a:fontRef idx="minor">
            <a:schemeClr val="tx1"/>
          </a:fontRef>
        </p:style>
      </p:cxnSp>
      <p:pic>
        <p:nvPicPr>
          <p:cNvPr id="4" name="图片 3">
            <a:extLst>
              <a:ext uri="{FF2B5EF4-FFF2-40B4-BE49-F238E27FC236}">
                <a16:creationId xmlns:a16="http://schemas.microsoft.com/office/drawing/2014/main" id="{B96F3A7A-7778-DD24-B6A2-396701EDF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310" y="1744117"/>
            <a:ext cx="7964440" cy="5029210"/>
          </a:xfrm>
          <a:prstGeom prst="rect">
            <a:avLst/>
          </a:prstGeom>
        </p:spPr>
      </p:pic>
      <p:sp>
        <p:nvSpPr>
          <p:cNvPr id="6" name="文本框 5">
            <a:extLst>
              <a:ext uri="{FF2B5EF4-FFF2-40B4-BE49-F238E27FC236}">
                <a16:creationId xmlns:a16="http://schemas.microsoft.com/office/drawing/2014/main" id="{46A2EBF1-3BB4-4866-51FE-52DB313E9FD9}"/>
              </a:ext>
            </a:extLst>
          </p:cNvPr>
          <p:cNvSpPr txBox="1"/>
          <p:nvPr/>
        </p:nvSpPr>
        <p:spPr>
          <a:xfrm>
            <a:off x="9373538" y="2536205"/>
            <a:ext cx="3456384" cy="3108543"/>
          </a:xfrm>
          <a:prstGeom prst="rect">
            <a:avLst/>
          </a:prstGeom>
          <a:noFill/>
        </p:spPr>
        <p:txBody>
          <a:bodyPr wrap="square" rtlCol="0">
            <a:spAutoFit/>
          </a:bodyPr>
          <a:lstStyle/>
          <a:p>
            <a:endParaRPr lang="it-IT" altLang="zh-CN" sz="2800" dirty="0"/>
          </a:p>
          <a:p>
            <a:r>
              <a:rPr lang="it-IT" altLang="zh-CN" sz="2800" dirty="0"/>
              <a:t>La risposta è sì, come si può vedere dal grafico, le vittorie in casa sono nettamente superiori.</a:t>
            </a:r>
          </a:p>
          <a:p>
            <a:endParaRPr lang="zh-CN" altLang="en-US" sz="2800" dirty="0"/>
          </a:p>
        </p:txBody>
      </p:sp>
    </p:spTree>
    <p:extLst>
      <p:ext uri="{BB962C8B-B14F-4D97-AF65-F5344CB8AC3E}">
        <p14:creationId xmlns:p14="http://schemas.microsoft.com/office/powerpoint/2010/main" val="131738415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0919" y="124804"/>
            <a:ext cx="8846888" cy="984885"/>
          </a:xfrm>
          <a:prstGeom prst="rect">
            <a:avLst/>
          </a:prstGeom>
          <a:noFill/>
        </p:spPr>
        <p:txBody>
          <a:bodyPr wrap="square" lIns="0" tIns="0" rIns="0" bIns="0" rtlCol="0">
            <a:spAutoFit/>
          </a:bodyPr>
          <a:lstStyle/>
          <a:p>
            <a:pPr defTabSz="964020"/>
            <a:r>
              <a:rPr lang="it-IT" altLang="zh-CN" sz="3200" b="1" dirty="0">
                <a:solidFill>
                  <a:schemeClr val="tx1">
                    <a:lumMod val="75000"/>
                    <a:lumOff val="25000"/>
                  </a:schemeClr>
                </a:solidFill>
                <a:latin typeface="+mn-lt"/>
                <a:ea typeface="+mn-ea"/>
                <a:cs typeface="+mn-ea"/>
                <a:sym typeface="+mn-lt"/>
              </a:rPr>
              <a:t>Il maggior numero di gol segnati nel primo e nel secondo tempo dalle squadre</a:t>
            </a:r>
            <a:endParaRPr lang="zh-CN" altLang="en-US" sz="3200" b="1" dirty="0">
              <a:solidFill>
                <a:schemeClr val="tx1">
                  <a:lumMod val="75000"/>
                  <a:lumOff val="25000"/>
                </a:schemeClr>
              </a:solidFill>
              <a:latin typeface="+mn-lt"/>
              <a:ea typeface="+mn-ea"/>
              <a:cs typeface="+mn-ea"/>
              <a:sym typeface="+mn-lt"/>
            </a:endParaRPr>
          </a:p>
        </p:txBody>
      </p:sp>
      <p:sp>
        <p:nvSpPr>
          <p:cNvPr id="8" name="椭圆 7"/>
          <p:cNvSpPr/>
          <p:nvPr/>
        </p:nvSpPr>
        <p:spPr>
          <a:xfrm flipV="1">
            <a:off x="694937" y="315041"/>
            <a:ext cx="119685" cy="119685"/>
          </a:xfrm>
          <a:prstGeom prst="ellipse">
            <a:avLst/>
          </a:prstGeom>
          <a:solidFill>
            <a:schemeClr val="bg1">
              <a:lumMod val="5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pic>
        <p:nvPicPr>
          <p:cNvPr id="3" name="图片 2">
            <a:extLst>
              <a:ext uri="{FF2B5EF4-FFF2-40B4-BE49-F238E27FC236}">
                <a16:creationId xmlns:a16="http://schemas.microsoft.com/office/drawing/2014/main" id="{E9938932-806D-0500-A590-8DE079B4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57" y="229256"/>
            <a:ext cx="775982" cy="775982"/>
          </a:xfrm>
          <a:prstGeom prst="rect">
            <a:avLst/>
          </a:prstGeom>
        </p:spPr>
      </p:pic>
      <p:pic>
        <p:nvPicPr>
          <p:cNvPr id="4" name="图片 3">
            <a:extLst>
              <a:ext uri="{FF2B5EF4-FFF2-40B4-BE49-F238E27FC236}">
                <a16:creationId xmlns:a16="http://schemas.microsoft.com/office/drawing/2014/main" id="{20D1FAC1-AB9A-0EC4-7780-53C63E637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783" y="1249474"/>
            <a:ext cx="9433048" cy="4283855"/>
          </a:xfrm>
          <a:prstGeom prst="rect">
            <a:avLst/>
          </a:prstGeom>
        </p:spPr>
      </p:pic>
      <p:sp>
        <p:nvSpPr>
          <p:cNvPr id="6" name="文本框 5">
            <a:extLst>
              <a:ext uri="{FF2B5EF4-FFF2-40B4-BE49-F238E27FC236}">
                <a16:creationId xmlns:a16="http://schemas.microsoft.com/office/drawing/2014/main" id="{C9DBECE1-C695-5C65-5ED7-DA1B9F017DBB}"/>
              </a:ext>
            </a:extLst>
          </p:cNvPr>
          <p:cNvSpPr txBox="1"/>
          <p:nvPr/>
        </p:nvSpPr>
        <p:spPr>
          <a:xfrm>
            <a:off x="407226" y="5344517"/>
            <a:ext cx="12044298" cy="2062103"/>
          </a:xfrm>
          <a:prstGeom prst="rect">
            <a:avLst/>
          </a:prstGeom>
          <a:noFill/>
        </p:spPr>
        <p:txBody>
          <a:bodyPr wrap="square" rtlCol="0">
            <a:spAutoFit/>
          </a:bodyPr>
          <a:lstStyle/>
          <a:p>
            <a:endParaRPr lang="it-IT" altLang="zh-CN" sz="1600" dirty="0"/>
          </a:p>
          <a:p>
            <a:r>
              <a:rPr lang="it-IT" altLang="zh-CN" sz="1600" dirty="0"/>
              <a:t>Dal grafico si può vedere che le diverse squadre mostrano differenze significative tra il primo e il secondo tempo delle partite. Il Brasile ha il maggior numero totale di gol in entrambe le metà, dimostrando la sua forte capacità offensiva. Molte squadre di alto livello come Germania, Paesi Bassi e Spagna segnano chiaramente più gol nel secondo tempo, il che indica che queste squadre possono mantenere un attacco efficace nella seconda metà della partita. L'Argentina e la Francia hanno una distribuzione dei gol abbastanza equilibrata tra il primo e il secondo tempo, dimostrando la loro capacità di mantenere un fuoco offensivo costante in tutte le fasi della partita. Questa analisi aiuta a comprendere le caratteristiche e le disposizioni strategiche delle varie squadre.</a:t>
            </a:r>
          </a:p>
          <a:p>
            <a:endParaRPr lang="zh-CN" altLang="en-US" sz="1600" dirty="0"/>
          </a:p>
        </p:txBody>
      </p:sp>
      <p:cxnSp>
        <p:nvCxnSpPr>
          <p:cNvPr id="9" name="直接连接符 8">
            <a:extLst>
              <a:ext uri="{FF2B5EF4-FFF2-40B4-BE49-F238E27FC236}">
                <a16:creationId xmlns:a16="http://schemas.microsoft.com/office/drawing/2014/main" id="{3CCAA5ED-94DC-92A6-4E7F-03AA1BFA4F9D}"/>
              </a:ext>
            </a:extLst>
          </p:cNvPr>
          <p:cNvCxnSpPr>
            <a:cxnSpLocks/>
          </p:cNvCxnSpPr>
          <p:nvPr/>
        </p:nvCxnSpPr>
        <p:spPr>
          <a:xfrm>
            <a:off x="1470919" y="1240061"/>
            <a:ext cx="8846888" cy="0"/>
          </a:xfrm>
          <a:prstGeom prst="line">
            <a:avLst/>
          </a:prstGeom>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4413194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qGGlJKPVYmj1EAACviwAAFwAAAHVuaXZlcnNhbC91bml2ZXJzYWwucG5n7b0JONTr/z+sLElDCTWW0Eo42cqSZWQqrZasFWYyQhiKss8MqRHFOEmUrWlV9hLJnmWyjhZhBmOJUUxjDDOYYZ6ZzveUOs3ve/7Pdf2v5/88T11Xdan7ft/3+32/l9f7fS+fWGtLC3ExOTEBAQHxgwf2HhMQEEILCCz/LCrC/RezlRB57l/LAo9ZmAvktyt84v4g5Lnn6B4BgSLMKvYpYe7PK88eOB4oICBRx/u9DOef7S4gcHXvwb177EJcKX2nCs47HgctVm1zFdCMvG81u7UbmJXKuqWtjyl+vMZGA7vls/h9ke1rlTfu23Pxj5WXrPNWmvv4mlHXFBLMAWvUbjr4njnzRzt+nL3oyMkp133mmd+j61lQCVIxLCPqPmNMIPLwE4gPwXk95ISj9JkWyGIA/XNOgZ9r6EhyDjUFguwpldOqERAE/PjHBvnX6So6Wa+RhAKjKdTQnj2JyteWiQChkT/84VQS9TpyalwNGEZ53nXJfIMKqr+wBVn3GbLQ8iNFredRry8OjSdw5rI4kmIrL/9MCBoZlSx75ciYhNLGpN2WGbsJirY/TQjQSjJzNw9mD62vThTN15CcHk3npNkqfdr8E5lAeS6ZhMDqK5To1n9wBWh9Fwn1QudcHsK/RiyMQ0qv+6ARgbFStxazyE1TaxHUXdMmS5s7E3jNB6Oh0D6V5QvVXxarp/fVjNMav9OseSl+ZC2gD8VZSGOw1CFzcTKaKkKWKaIiVbR4f180CTTXZLWu/ND2hJmO4fChWJV8b3olFUE98flc7CKGOU4GcebycOtBpJnubuHNJUYX+twgaHIqm/MZOXouHYbCeX+kXYCcn6le9PzGZGpa1MGL2NKKkT/SgivHXQpW9/fPtQf7+fW+ODdjUir45RRqhySA3ZTFbtq2vELUbIiEjxjVTZvtoRBLPd95Zs2/f7RtlexQt8RKDeRsnZJr56lPtdYVnsPhwJsNHBw+h9rnZTSDUyZCx+D+4cTOqqMygAwYKtwA121RfW2pOM3kUjWAchIisMi5hOCKYbXzAl8MzqaIodF7Dl4yl2xsfVAtIR4o0UMCl8rsik2cSIRnjhumjHFE9w4tGDqfk+JkDR4emW3fUOyuatdTCoe3V1bbUh5RFIIl7DVn3L4v6cBZQc9V6LtSbgOyuiwaSXJN5Uyef+WJ+DUk7dnWhDjcEIdeFFQ432SFnJrJIjff99VXeD+idjHEWCSR2RdMsieG9M0elwije8p62DMpzh1c4fiuOrRJOjYLd27k0F0MYgLmCLp6RxO5jpNBgo+tx4wEDpOcQpNmYl+WUgLsjxXHKqs5qj9Xv0nQk4VSiJYTh8sL6qrOYPQXWVch7KFxlnQBJ4ur1/67q7r3VwT56RNcNhmU7+XgwpX7T9Yl75mrOoNSpOZE+DeGbye9oy3GkhtYxqVdVSr3qofmeki03l5LdhqVDif2zPQTZAANag1wYgJFIUziTKkk7vyYxWr8BcXCvjpNd+8HDktU8734kXWA50pbr0bBAE/drFOj50WRBGWsePxQkcKWUYvjboVAOKwwRfBNiEbJrah2J60b+HiK+2wSK3GjzcDjCaLhG5dNwCuJm788kHreRBU9/FRJRyhuD8JY8TkmcsvyGwaMWf26myEadfdCJnjcQVan3kWUL1dRbKF89KnH33WZsDK++Rxelw4uSWK9zPMvEQYXkc4pSDLqfTzXvBdJojm934oxUry68KWSQ698V2VxL2u4MnHPUQUYO7jCkR5yr/GNntJVToJA0Gzmtd37yvXe+5QmUXFj0V5Gve3atdYi1nP9CZSGcw0lq01iisnRIRSDh59xn9rP1JWMrzd6bmu0xOxL5FN3AuNq7QCvh4w8PgU2mqxI0oa2UCP8RHS1ReWRCn8sx4a4EkNpHMndDfjGi9gIV4lpNDGuK+cL0XCPixrQ25FWj7KITFJHBAhbK3oKqdBC5Lc0QHeDkyo835xN3mesKMgocbkECo0m611qKjxzUmtnSYae9e4tQG/QfubYPUyVIqMeH5hVgsjViM7rZ4FIRpJjjeG7ElQW2xI9gXHukUkbLeUBz5kPmu0Rsq3uGUOVwILOTMEp4z+Jxh8XHYgOgAY8Wul4/Bq1BHJH4AH0YVqE+mX2q7PtzFI4veG7E9UXTBIGw7OlBGuCLphJsKfQ7ynVNonASIs0dvZxdjCgnYBBnx4c8jT02rAKHfDAprhvRvLG56qMZ5s1ZQCUctlAITDcK2mPzWLDE7a+eXL2PqFDc7RcAHKITKtwuqDru35jzeSuobk5mxI2NaihSZsoy8CfbbAOn5jr6nnrJg8Qp9a+Q/Z+cRbZ8YYz1x9rtpWUQ/OfPlzuptofMyeZE7Fa3BHw/MLr8PXPcwToCynMHd4kjg1Jz1cu51M+1AuoVqqf7YcXLFpwISc6j9xQunABtXP9hDZG0fPSN2uHrhRpXwvYd8ot8Zb6+QB7SyOpLPU1ASN72GmglmQh7WGljTYnx7o9FidSoaoipXUyYG2za7UQX3I3wsiTDNkEBJbL0rWKm2TAlHMWbZvWxCWbyhZz1bWafu+05LrTITfg9472P/MCVkyIoRP62qVrrSfIk5nmRW5jvUzZl3s5pdSMWWoF3rFKSTcC7jg2En5eA9hsv4eCe19SyZm6h3okAi6iYO9VFDGwXB7erMMBWZ35Xsbk8L6ShU21S0NNF3zAt9a6n7jZsw/23Ex+qliwAWhWgj2ar/ca/vGOpogvxQTtJl8mp6zUwlHK1wD2iwaHYLAwJiV9Q3AsdKAbqkrdfEOJGaul6iCyz/o6asiEKsM1YXI9nZhmgwsc5qxeiQ4YsTltZCsELooXjXp7dsIiIt3vIBMYB2tlRY1YNBNkwHOShbmeFVY6B/rWjRVH2Ra3RZ6ZXWxh+lTgrMTRJZWlMUwg4YJE00I8zD86d9Akpn0OWQqvFl3q5WsuyKVu4VoXqYQVXQ9Vp9KlMGSIZrN822gUDkaBbPUB3x6EAHwcRT4O6IDmJQtSMBYdO533dSxeeBBS2Uvmal/OMNfl7oMTqhX0jG9mN519YNUPUTF/wBh2e6Pnr5DB/MPbpBjVpnHxZkQfvECbPXuCjRKxxPl6hhhTaBIYE8Zmpj4jz+TLLIdR8FDcJ0BCkBtEGCby1KJZjvNMsrpHwMyRKv3ArZCKR/RFZ+Lik+MfdF5VMxZBrH5UTP9YKJG1mxHYVTJchCAnlkjMOQLoBesUA/D3Aqer4fMPfoAhO85Ar0PHrhtVoLte7tUqRO9mhF2bJ+2741jOSHNZ0m5eVxk4T5IRDoxWB6ZCspzfXlmEBHMgb293ucUvpScEvojtEYb5gLRXotNTuxYVz7L7f4AX7ZHQA1pbgLdvLavtGLGM3KHn3bZUh3z0lYG3j6sWBiUmkA7e+hkwtciuAaxE5wLd/gml5NYA8oqHHxSkHIZ0nsiT/RFsjXqbcce8Lqb7M+qrOSQuinYg0AKPqlFSpDN+Pd79Vz9jKq3CY4IXsclBFdMzAZ9yTuTs+omqs3gvjeKPCh8+Kf4L2DfDo9ooFM2XqnQIYnuhaRf5pwZgwYsbaxPtUv8BSh247BW/TUhZezhW9ufh/gvjx0491voHZBRFC4GPnfon9H3MXbNDRq5qGjIePzO1rDYRekDtn/BTfZcy8MQZ3OHLD/4pRGXgWsDBy/+YMfQBV4vUKSGPC5eyGrUIMJ55b5tGzgz3ow9d1fSLeBwplm2WvmoofQ0Z/dnQhcun2vDju+/yqyFm07dMYX8TzCfVBFfRM9rUCyrctuQuV7uz3P+JWbr8kIKNoeMqLqNbDWR8Cc4cTal5M6Vvk1uQm+3BIz0MvrY3Ul9DvtJs6MobofYx9N1DEsR8OqNqyQiRtEKx7Eixa/Z3AvLXcTVGCLyUz46oqKJlWJy9mbCdmdb72qaKtwe5A05cM+1YsdR51iQ6chsIN6pZG1od195yRMeo/of0BAiUXxPmzGsiBN6Q3qqecT++Z/tSyWl9tF8mYx1VJGaXL+MAWJnUKqG9FLuuEGkUuaToyG2yrNZ6hQr9kMoZWNCVpbIHhPLmCM1dnuxzWQb8asuz/8pG6oYfTBHsyiUuA8wxGzlxqiFRq2lizdIFPw+F+pqNneM1WQO4cFan4Px1PY+YpUv/XQRlDk7/UgQbf4vgtwj+vyeCUoxYxeSrVWkximFegXgTpjOCdKHLJc2IWhHoQCqyKkMVFRThq27aRDU/fxW38dT1HyUwVlOjg85rMY0TdfLrrzDMWTOWaK3GOG5QDEi7iJWwHE22fNv445w0YN0vJ+69uDDuEIy1FrEoolbNF/Cb/R3OxvEpDDRBSd7IvcHaWIVROTXzejPG7vaZwIdioujdBrccdx+U/1FoZx+eu99m6RQFBqeWmVK7j+1VlcYN+ZjKZDur5wLXbrv1g/yiJACtnmNnrILsoflReCzrwhG8h+oW4O6H3mRUPjQ7Oin0QVKx9o9qQVY6FnbZVr1QPTK2mn2BxaDY6qMCWI+ykPOfNR9SCHgw5I74ZSFwjANFB5/DZ1BnD6dP9paPax5HtWwvQBwh2jICgWIr0QmP2XNZ6sDPA+6un7bAf9SmmrmYG66D78XS175Inyfgigu+kEusD2idPzKC5/TyW5v/9LETTLGFMLsZyQu9Mrxh8hZDszT5DBMak1Riuk9YLapFuiB8Qi+hD4/AJkLHuj9nMef4aSldQgWOiBNTkH9xhHY7Ga7wLAvG7ZP9VpDss5kfN+jrJcb2wgkrnR+GtTUHSfThweYba60frGjvehiQV+h2INX9R1PZrXW2Cnv/Dyv7KLBgymPXgpcZYAa9gysBO8plerHUr9V7wLjuwMmMp8tjhHbYVrleOAljhR7hru8TxqtQgj0fm23XvVbcuV1da92LI3MnHvn6kJCK8lyhWX6K/UQU+7XOaS2sebvuUb4ZtdZ6q/RawNG8sWIKP/KW8ju8EbFi04oACoFTlAW5W+I6XMhXmbsLO57lP1t+ETueW9WV8LefOXRWrbuY1gJYopUXBNGV9IJIqNcionjaJDcdJgzmgrifvcEnQcJWhSyo18rKbqb232OmzefGER5v+L42xwDTJs4uuP5V6A9v8IGmzc1z7b/UrvQV9xgUjv0dJnTsQ95JI8wpknj2DCdCTfnbmgf8sOYR6EyGu6Nw2Gr00Au1wTWS9Md83ZYp2Cr86Udo9loJSe0sftLRysI+MjkepnXe12BvfQRfL56K73iXmbsRuHubwiY3U36e8K8hb0LHOs5euTJnd4ePEv41pq3W+QNfx1Tmo95fWYXXdjj9i5lpAwnr/zubPlrF6l/n/z86sgRxtGLYGLZHmvKnhWJPbyg542T16r6mk6V+ldgFLMWYyubH/wAbfKjgrLdwkPCOSjY7ddi/DgsjhH4JVec3eQPq2bcfHmWbaS7reKyOfuogK3HUxoiY+nA5H8d/RNe3ODnQYWC0Lc0I9HAXs0OV685lBhML/ouwe+yjVihFFBKhqow+Rw6/6f8VKgYur3ft7n1x7l75WVWG4df2/MQ1DXJ3wUnurQmgVjKDpCQaqsQu34TZ/jrMRo0AXDbEimXXlPFdSoMus7dB3Eh905ZfrL+pe/7CFi7KJz/hp/UDzoIHiVxE4WTJD3A4tXd0/slNANJz+CKGQPEtcC6sgRryVXRDsKPF3eVqZ/P5wpb2XYnFLlxgM8IPd/wWyP8tgQTEExGjtzz1Sv1JyHdMOW/aq1WazhuC2eUUdSUMTgLRL/f5Q4s2nyDT0VJTHLMQMVm7Qj+4P5ScVuXf+6IodP7TI89Q0SK8bcS+ycAul2A4z/zz0q52lXET2HzFq3L7DIop6khFDOu2o7Bal5g6+tLBnyxHUJAuh2RU6ssCnltIRh0U2iR5u5Xm07xmlOvU09L0/f1MWkVxiqEf/8zBMfK4qXSbTdPD8zvWc4W5LHsLkpBqs0QQ0OMio4YASmBBiTD43BaMCaO7Uy3VaZe0kv7VyC3IdXh8si7Nn41C4uhT6q8eeCVhxEH5nabr1IMIuHtHfdWJjeOjjl/8TVXAaS4syQIpXCJmdfh2xavDvkyT0h4RGGW8YZii98yBUoTTHvHxeHEDU4r78OGZ1R5633hzKISXOG+N46bZGuPrpRYeg2S/1VfkUqnWxdUmRBnAvtQ/lbLiBFQd8PXBuVvilLcIJq9QDBlQE2jC6Q7E2hsw+8OpnbCyeVWlqx1bzFNCNAg4FC6Qrg4irCNeI9cPy0qIR2OLFq50tS/4Qe5RHnd3DeLeuW21mThZbiV7paHKPc2YESRjW2FpqkiMxU0Ne9tE59qHswMXul1Rdzkck/z0lF+F5jvk2s+9jErxEwR7fcnGjxa5U/eOUZ7cFnVGK9U2K6skaL9KHFS7wzZw8C0Xd3Erp5hEDFUT72zLTGPON8E9N+AYmxUxZz1IjpegRVRKXFY3jhFCXPCJfuIlhbUSAR/PCUq29QUR9pqgcWspxHDZtjYLPOsbNtthJHWv//P3+piWhaDJagdyCVUWsC/yLRKH1+3uCVqdIWo+NAdPld5jI2JQdogrwL1aOr0O+TubGWUXVaOzGPvxdQP3XTICXyMBjoLiLGV/84ycIDcUUflJ3yNAEZr4GkFYV9xQ5FF4Y5cPsdziTWi/THJgyq8BJWBzV1mni9JW+VU7No1dSTaAa0lz+vqtVARvhvjlvo4V2AJOPFXOcDWqqxbQWwegEDHwPa0lmX6g3evgaKawN8ihlDLaBde6of4IjQNir0PHAqi639xQY9wPlUn9YudFdftoLEMz6HTy0LAtLUPf0S9nfdSBXMVmGf26NBMcriigoV27tqOKu+ygncC4rgT7w3PUEpk9czYvBtueEO331mEeNAS57TuWXxPXCa7DlMB9nkWEkkGv/gdgPh562Vvrhv7ldi0V/+WV46bmFPFMepXZHO0pQ9E4BnlDg3O9p2rBYBswjjxqMUhgKT24pJcbB1WpgnGGjQgjcVi20wn5xb3KN5WOXp3fK5CslHzV+gyxraBr82SEhRp/2D1OnCphfQLkrMHiJzONaOmA5E3SsYX3Fmbti2M7jefWNxJY7L0ha08dZHXhCNXNMgWdiyjfUnGfTeebqhP0SpTe+M0WFbpUKuRkuJXXdR6R1RoxFWeinOpCXNH7QlffZ+zvpe22KWBf6StR9kasfQQa4ieDafCBk3Zc536Cr3MnCHygcZ37EUjUbxq/afym8ZvGbxr/D9MIoTWsT9FDXzDmAncpB+V2yb9g9/216WJ6cLZO3RLY3Fdja2XyPJTyvGubwn7CDS44Pqa2how2sLBrL+ICIOuVlsJpejOQ5e8tKd8HeFWTZGVaFvrpQcpNnZsXFHij2Cm3rzznl+2qwtvz08lU201hH6v7eZvJ+Otm0sWNfDeTdIww7g6gsRU/7ZGN7/yfd4dmx49srizZmf7z3loo8L/s2LkHKTblIjtW/9Sg68x/2SjrurU/DH7G4Of9Lfp/28VqmjC+fnzhjtJP/Oe/+7oP+s+NtL93Mgt046cJb88u+c/PIlXMSio8E7U413ZVsypkhjIeLxMy0+kIKTj6/hNpkUKylDBWRLFpbWRTZlnbApNUPTcMWhxu6wsmVXZTDarYCbAEGBOZVw0Jz87gjv7xaPtSVjKAV+7UddFkQuZGUvStTGbsmuZUTGmxDWizGCFnKpJZrm8TrbhcguW0qlAInOEsIFCwzFH/Auz7isZFKS1OxuBUNp2ocI06ZCCtfklipdWHyXQnk+IbzOvDIcMX9nBlPDXq8WPGv7dwcLxYrB7XWkXPoCp8XLintJBt7TX5Z5km4tPhFZ2Wk28dlXlV0eUDRzu70g6hPmkuOfoGNPhj7Zvd6muUcPLjWRaKoXtVi0dMD9GKnhYRQiuq6Vk8NuPbfsz41lCOOEapZEUEFMw9IEHnb2CqTKY7wO3rN6RrJqwcEwKvGu+A7SYFsg4HzCzZR/zgA33pVH9zCHm0vP8wzfGF5UrLm/16pm5k4+JceuJXcf48Dpk7znpIxLlHc885Mk/BF/P8kfS0dtkN6boS4pPccT63go366DeTv3y2Wmj6u29uXc35oit/7BMOQqRPVFIRBTLgk18034vsN7UsyQ1M4GnNp9M/StBuON0zM9QjkMWg5FBnqYzxy+tdX8zPvbMCVTLJtBA/GLG6KCMiY9CnWL69ZO7ZIIc6P1fV1c8MY3kzJp7hq5oQMw/fKbEHVujTJHOYFWQTf9HkoAVj85usL+XUJ0cjcHTCwAOERta7RXkMzgceroH68KXlbDiNE5MLIMykv1iRZBZmOJgIzY5eFanfG9B/dv4YROebmdiJK8gDGp4klH956RNIzgiuGmRFcVM7hK3ki/phZm8gXl4PxA41Nu21ZHFo7BVKEZOfDWnU/ALfJAyZY6H8DkkJ6y9BdPNmuw71Etm9vhNkk1VLkLIypqFrtqL6/fQXWbys+l0+N8tLpXcWIC/4B+OGizIQkLnbkssXxixAYe9sQawefKa0RENl6pObz9O6Qq15qujxkyoqSAH2qUpvPCQElkz/GCyyT7ZeQQ7QQA+U1/frfUFg5J0sdeUczyUYbgXGLcTZW9TVeM1yKEUfUThtu+rMsM+P9bsxIJzr8YPv8l94g++c0pJWj54a94GwCNuWZ862D2yLftC93/Qm8QqK7lmmplois9F2sWJB31H4tGgypsGnvuuwZuX5596PAyrebPvSsGXglmONLWU1Nz9aH+lN9i69pv8Y+R7zXcNODXQUiJ7REQibKML1d2gsgswzRIOHxjug2X0H8hXlRHQeCYGLrCiHHrqooyXyarF4H5DlulMndm05E40VDQ0wqoOqCt4RvYxW2nD1zrYq9Kmj+YpxKKJemZuqK6wLSQ7cpOCdJZV5t29ysy9OAdV7tansjCx5W20i9HXarZ+2ALy6/8y5rMOWLWmRAYWS7oBNDwV9gaoyt1PXF6sDCUEFWPD4U0ooBdf0pZqzmBSNdc5IUnrnHY0Net5Rkry77Dp5MEYJWYe8JgyW1BOn7roRZRWx8w/BR87HpfEmpx9Yyys2HNIZtOb8rWMnOP47Edmrvztdy11nvQSuqwejmeLNDG6eXZYLbE4+UobH9cLGOl5OhLlGpGsssue1c06j8W0Cqsuxom5DRua39IDe1JXFlOdBwmaw2o6SYW9HyX0HzieEAxq067UzPp9gjYP0xbjxq//1T4kwWDBRMRprUBJOrWR+hvnJrm1AkR1F9tkWAOMoOFyT5RzwuNAWuIC0OnJI3XRHUCzUixSHHbTAu9kfk19r71/S56dvvmuwfSbG6NF0FI+nmu0bcuEkf+uFR5zvgn1bg621FlGvk99twXpRG9iPUuXYLSiYHlrHusnc34xJhq/iras2njWiiSqLBVWbNsRhASd0IpowN0eynuIXCOteu1+ZfmyF+JyNuR7fB1N1UBAvlcXaR4hz4k48EJF8Ymg1g8hcyw2YFT8cHLkjKIi7tIECkfAhNkDWyovsKZN7VBkVYOpPzLoIwrU9ClQKfP7ugZ9pRoERwDJB/ABa/5bi4vY5wMUpU3NJhZGsh5iuOMydBkekUB5ioQhznbIKPfRiKgdR6dwpHdVehNsdgbzkzau1CG1w3lthw0Le+wxawH3fXTmiJX1qTz7gZSh9dNur9Fl9ziWE/PLTHUlRNiwOcVGa7aR1A2vJonZXRhNgLQu9JW5epBLMY/xk2aP8dFkRsGTmxyfpIXkA9Kb0M45S+8pLNKceduKEwOUJRpy4nqouo11rWhYi2DTcyPIN5OUOgAu9oUjDyZZlS5z3uPZZ30lJJRkfcCbvrGBdweChDFHPksvmb3Ys5kZw0+6dQ2Ta+idDZGIV3eoNGTY3X8fBZOHGv4T1V8GVTmYx5oqOkW8k64aCsAx8NbntUenC8Vm9nXELVzDplPl3NMl1DXporI0xKPoBnDNKh4ECHhxTDLy0z/ayuU2pVcSQ1EVswjPhWmtcBjklcoa99k7BzPczRjXba2NKhmVSdVQNt7p/LqKEk1iu3KY9F6HZw+30liiIxFKchYmiedXp8jY1lVTGtTtuBWTBGlLpNlnkzV8tOeUnSz40hqWckvHy7zA+7fUUDW9A3ODBN9HdL1JD7jHm9nf6z38/7zVQ6FX3jEsZwm6ApJ8vwO4SMitPoPVRkaVH7rw7UhOHtTRq1xRBai+FRS4iliuNi01yl7MWp1m3wVlgzMJhyPz1s9l11/ZovT/1aE4Y6lItMOa/8D2YrhGJcHm4nIrisPLk5knVO4O8gO9N8bimeWNH3lGbtS4/geXTbpIFa1GHqtbGedE5r+5/DboqG9KtCCtX1Fp7bvAoycYLOVR/0v/u+W3Fr/jusI3iBhFLLTtnbenaDvBqky3AzxqeawAXPpx65HqkmLlq5RL9QMi9OKIxZH93OWr+EUpNQQ0NZpJQ1dDsZ+lcJo7HlF1hhkp2/SAqO8FNaS32A7EqmWsAMtEbuWtBdVbhQcfAnywv5eq+iuti2WaaMjxMr0+j4R5lhj2JUPxa2DW44LGHtbj2JOIh/jvPaJEw2WyClYx1VIvjQLKja08E2Yi0/TL4K5hPgNix775agmdPizsjsz/J2JsJhz2pwSMZz97O/nWyiXa45jRqpbX/zPegOHYm0hvCbZn/iFfG/3pw7+cdc7zWu5wnkWLTdvy2E8Lk0gmO3LmN891VHAhD33K1F7a784jfVlvHu4H3VdxRnK341sq7dFunn3DTEhN7flsBiOh3jhDEBTqbjvfPDP9S1lbNYVWzHARF1nko9xNpihjmfFUBvwSsqnYAxcahfJGL9Cx/3kWSzHX63Ty2BNXXUCkhGFy4C3fYleXXO87ARH7gnyHbrQ+8Zm9eZWcmfBMSVcQMG9nt1pB45x9iMNMqZu+p3mwXVfRVDMcd3xrCWwE/lAlTuTlTd2LPsFohW4yXV3kE/CPlaFGaNjKXAeZEQr0erI8suiWISXNZuhEwx20DA3tgcmqm1Hmpy08bcLzs4w9UB1XUHpq7nJswuQq0LmqgGBZK47DvjbS5qVTRxmc4e2i/zGyDJrKoDMFijH69GkCCzDU76lmZzn2sNdrxK/Iv9mpNcxG+VxJpBcYOP1nfHQPcyzoW9cBuoHpxvFovi/1RRX+18WTNB2o1u6XaeMxaGKxeKXCtTSGkd2LtEoG16J/Nh6ouT/WPGJZ3jO4EvmgU2LUYnyzOTWAEx7pTZrtSxDSwy2mKV5n2L5BDsSr9a8LQdKdd0hiT+bF792LUfzU3A0ct6WXWgCPEAmBFo9kuhy/O8+MsEmfRXmvksPDNY1ERIIoYkjDgNWGiAjzxSbhmAj/liZouMv1uMEBd3qy+BK9VR6MhNDqjX0UbGr/ML2I1NXZtjuJU0Wzpht5GGI3tm4UZWXBAE69yMF1IRo8nhDTaDQ3dvuzisJOHsGLEZG1OYSAJt7ludmPO1/T5R3Pg5rJkMbRbgzXgwDDJRbBLNMHtbNqglTHoYho7DtNUH2yciW/DuZUXHdsk0ig5u9daOnpgljMbmv/wSrI5TQYfCx8ZH4kPS5GVNXiyy065X3MwZGI8kbwS7RC2DJhmOPmiZ+vS/UD/Aedaa9/SSlyHlnJcjUcIPisEiWRrOAiKg+LWYS3zp2InVRZBVFnpQdtL5rJCDeM4vYDOY8Yf8qHNydKwaG+urjmrnz0wIMVCvqb/mhsA2o049yZf9Jxbg2W+qLcj9SMXLqllMmAedSypfSzGPU8aqXxxuW1/yEuXeGmi0bSmXtsuYCFkPN+sPySMZNGkE9nHKGovCeOvsmRR9KbzPYyu6imYa1ncRtDUc4qpOc0JeU1DpHTuTTEgzU1mr5FyApkqx97PEn1IKHBhmp0Ifj8wFv6kRls/yw/8Bo5T/aXWWGjdYK6T8zO6mMledagOg9j3OinqbYmyir/iBmJr+Erx6MwQS+Q+LZlBK7/g2ZQ0NyUiJmNGWpTrPl6LfXyCLc4EYZRVX3WcVSTRKhDqV4X4KnwCVNVfLAO1S+NiujMtiSkax1oxAt3FyQ1C69N6RRMCksFs+WgiAElIVGVWVxpeQJuXVQJ3lmJt/Ao2qOKqJPw/yhN9iQ10umZa7DY7qISMaBLNtVnAi1TNerWRhwZ+dEm572sML2KBuR4G7/OdvBzHACuK4QJSLGnKM7jQTi6CCY6As94xZAnuaUANz0kpTt/imfluzKDY3e7RSU/J5c9ZCkSDjwVmbRu1ClePPzEzaAs/31B9yvBVu6gTsdDL0WALfyNKgHq5gAMscpbT88xyE3zqsEFbXcu7eMeffyqd8apIEStmGEeEH2abocHl5tgQ8dqOQ5oCMN0VivrlS/Z6a6bERdEPgWFEtNi0y7JfcRsJzaYuq6x0jNqupsx3asrA225OcHm1jmDhX6ryRWzVimmGK3c6/5MHtgXkwMHC8/m8ItBPxyt4h7nfMyP7+3NqpGXWAPKml0MZnnPPQPNOSt+LU9e4QSU74ksZWQ/EmcM/AgYT0GLZNUe4sYgWUkBlyRlhfMPZCYc2w52LfzrRLseNRhEznY76vGt6ekW3a0rltAqPCPLC30vo6ycbD8csxSPQyyIeL6/U+j2OFGvNXp5c0x+HlXG1VrMuLpvwTQzL0f8u3Y6aa42ZQfuE7aAPZbKdjb7K5uhPWdOtBDDlJnee15acz1n3Q4BbSoPPcZrzCt6l3FDqwRdweOxkFKtzkYBuHt9jTA+HrcsfLFfTusf3bM+9okcuNstkUs/wBRy6G2IIf3ABgCxfwCEbb0KJ+7osfA8afTJ4/x/Z8jmd0+o1ccaRx+4JvrXhIzhs0GGuzPbzPUjhOzH39rAmfHG+gBNG90QxPNNA7DpQbwWrj8rIEwGc91Pub6FlJjCDKnC4Kn78skQu4U1ZE6Nfyqn9vRWh73h6Yy34F2zS5LMUDHER0MInq1WC6+RERFmXMvKiQgpWoS+BPAKBPyoZt2HeurWKookfTin3j1/kKplAq8Stn/HbHmzNbvNlC7lZdb+yGy8zrS3SawDaXNsdbCK1Jt76QVCigsnQMYo/itXIfOqjrHEC4uTekHj2Zx/QYbYLOP/JCvWSVtkqZ8yerPPbXfUqLWEV2iFkmRbYHX3lx7suLYBgy5UUIfD4yT8+3nM336j7D2+wsbZDay8vw0aTLzdvebUheT8hNe/HUvAOH17peS0gT1dUrt+i2aLJYbfRwN3wnqv5PxhY738q6bWJmOsrL2vIe/wM21b+9d885xeY9rgQ5LEkRQC+qPh6Q+PrQCvRP+0+80rcf5HmuSyBZ9opWfE2gbuW3r/9170jy9rsupWeeS6989Mf+a0vF7PG/AOzfu17QKv47arIntQWfGN22e3vrq617V/3run1UJvA9OguFa6/2be+v/LWG//DF8/d+7aOeMLeO7d9d4CjHv+6N9RPV4aBm5Bdok4p+srf+v4qcP0tUZ6L1xudeqbtnT/6vXeg7r/urVV6S4wFY1xb6uflvynELyPd3xLlIj4t+cC5HuAux8Dvvctk/3XvVOKRywva4Uvvh498V4hfRre/JcqFOanxZWzfa7dzDH+l5/+1dyv84avFVBPYktOSU98VYgvwJ3/Lu4v0H4l+RYmNzki9/W2d3/eQoH7/vveonu0pVGvmEks4G/pdIX6ZVy0xUA/YDpD8vVHv9qU3Xf917/895u3VDB17l7U4va1qsxeQtZiCmktpm2S9sVCq9F4PUvIBRbDrlBYnbeBDz00no1ZPICphCSpMMjccIBHlcBaJVUkicjOPgqd9sPFzE3Rmxio1cp6RWnzxuT/df+HvbqsB59lkEKrh02HI/Ns9y44a679KZxhF34aBM51pAUeAawdtq9rzu67CDKdDpp4T9eDA91Wup8txCidHyi5y0yKNDT94QJmvInooil78lLV4hh6txIZKcRTl7l+qdFm232/zxWQnF3oRBjGhVt/UaSCbW88hi6W7YO2MVUok4W5Gc7fr7mxDKRbIFshs7NSqic06nZhc0KcILm6zt67rGO/xzOozXpwddsxBo4nwrJMrLzz02swNM8I1R1pPe7q9P1m5xGd4fWVvE7A52RSXe6mnxE217iYgfpNWrNnWqs1nY61HeC8g2BeuVRK+yknIahgnM9AbD17SlnXaF9KJdP7DUWxkvGHcM1KKQijc7rC3YXwfK2Sh20ExmKX91EsfEOmmNDxXFB8SX2JZ5E+7PfdslgrHvpMexFfBRf/pHy9/vZC5/SIWrnRPbpXOq/5JRbBscXGtNTtYZKtk7t7E68R2+70s00PrTln66YPvV2DeaAHjzj6stDgmZFwWtn152iCMNjtpQOx4tECFK229uhBbUMG09vWZ3Q27kP75XG2HGFcd0/MKrTzeLFXHXJ5Cje2Oxrpg98sDnuvfTYhUfZUqGj5Ehls/G793hkYrcsp7h7zh46j1npu8pOt19zBce4KSJmAXsaIPSxAb5s9VPDbHAj4EZaxWI5/Wz1q38xb8JyTIY9dEGAxfsxZ7SMhUVoJS7mlTfNXesGhIdfldl1rrS5YUxBV0bcfGPa1FtdYjmoUbnirhTHFxXKDVnXzJMq2lvSS7NOx7oJn+6ux3e2rd0D/Rv+7YxKqAoDxg3MC2V3d6XSNyNV5x1VKHPe42Z5MHCB/afLqI4OWodUPJvgUTNFKJGpoLzbrLdjoZXn2XMbsJSAhK+iQaWdIHU2WoMDVLNkDgBhd8a2wRVTyfphfzD9wCvK0DjOs0ouDKN13peb7Jg3ToVoQGgdx2d/PklYEty2+x48inraVqj7I4son1ix8dL2mVoYr6uCtRrkmjz8aR99ck4TFdsV2vC4KqCVrbzDMAUYSwvVBpEAZHzMKZftR+znIUD3nChSrqFQLTekmnUG1VS3yEVuV/HEC23CGvYPpR/aKq80d/EfLM//JRY/PgW4djzMpNCeTRd+oVoqnnbiEb9x3tvPEdL6r87c0+FlxfeemnMtZPiCHTQ3si57j+Epm0w/591L7WEurh/N7e5bsFhun868jZ8U4Djdg1vjR6hf77+JN6zhB/7erLJ+rfD1dY/fsIEna7obDAo2/J5Aww/96L6+4g3zpn43jh+1bwWNO/BkpmVs+AjM5c+aXXp7T/PVhpHDHW3fH5Sf733ib/HjCMnVlXV3X7wtKgbfy/ELRfpHs27nPpTP6Fqv33wGnS5tbt+MxvyeTScf8em8qm0FtfZOe8/L61Pe3+r/X0zqPjAJb3hyWX5aPowH+P0YYDMmXXX7B3/N4789/r6fTOq6cgbS+XYhXF/wWs4tyuO3w3/3Pz91Q+6d+nA/9vMu47coDKBYo/adbVQxw54og8LbUninqhE0oqu7O2lWRz5n5bqIfAD7PhKkkKNzGtLadWnTRQVj4FFRYZqtzBnfpEJGQN+2LND68mTcgDkPPvstaJ5SpLF+p4uahHl8wEV3Txjp3/o+rCTYizEIyeeHuwuWDtm6fi9eHGf+fFgLxwjwOccdT3BdPSYszwAA99cDWqu3mjegzQ6U5UiD8uPGIiJ6DyLGbjnqSebT9VDbojO4bV7ixfUolZs3QZIzcW/H2jnc8dID3l6Re8JnwqKNDXOby78zC+hZxr4qIm+bwmfCofwKknkWLZNU58CzAwwVdwDIdCWqTwUnrrc9i2AHU+977MTqvKYzusUPO2pFV5tXWrQc6nsG0X+ZZlsq+dFga3SDQIgZODG54S+XBoLdvOOxsgo0+YPsmvOGN2OluNq4z2vV7v/Pkd3csG2HNVABsnD5/nW7G6o2Mnw1V6Nb/iT6X8BGaHfsLb8WuI11tw4Ldq1rJPvs2ZX/1MDWzPNY/sof1pSP4SWjLnSD4XcpOxT7hGZnfu3tFqvkqwdM78ymjN1vZci37y4s1DEt+LQEvnzFcHliwFP51aOmd+N9qWLgW/y01L58xXfZ78Vp//36oP2i8zdPRW22aM8dPQydoVBVVZyPlPNid4N7NG+8Opfb2BeBNHEm8j1CstELSRwUpd8MpSogRtCFaA4CF81Q7K41XuZdm54UZ7rfO884DQsUTlj6NtaY4bjxTHUmeponH5dHXGcCICj/DNUsJ2rNKsKLzApFbQ28eNc5MgJ/lJ8YoNl7J3316DgPEPefrWcqvM3S7bGKsswqsJ1tvMuQkuWv3c3b583BSZUrI5t1lvjjT3kjI+sQrtphSwz07EjELfDPSB6DI3ZxI/3OtjDtIc+zEpXrZ8FUSNpyAIv03Khu6dR3OBceQGi2Y0RPJhvdr9EONXqUG7bEzXnbIzDupyCXbJex+rvG3RCKVIUQobw+YctdCSKliPx9gfpDkhG3z2poXEe1XDSZtrYnEBkKFq3YEmMq66aDVNBt/SdbWrGar66sEstRfnlcRyCtV0fRLPTyGjHvCAYMtRISXJSwoBGKxooI5ZbOEWwunCtYPH5PuL1a/dPWqcCZHU4Obs3W8XjaPvAtAETOhpa11nSrH6+7jJhwupJ4tbtLxPahXDSTCQmxKx075uOLdCSfPNQ74WZ8ezOGKv++tzB1SL8xC53bE126i20hwTdjvG73TkTjaQMEmWFRAHEW5yspTEWygT86rHL5lJjn2Muwu4QyCT47Bw4uuuq2Rfo/xm1uR1OF8/soMncmya6KGpYfuY1Diyf/mb80i2N7B7YlXkpitNyaYU3NtNrbGIZhkwRU8nOzbZjALZaPRx9B0tvRtf0cM422Cd6xeHK610ZZ17Bv68M4XM194ErXj2diFJiR6XuNX/Rbp68FCRaCgaIksAgNbeHHw7ufmM5OxH2FxRfsW5wP4Yr1l6hX9HFVQVolIqc6qzJBzQUEIoVMlMwZVT7rkXFcgea9Au2WNX3NZ11dobuMm+P4nst5mfHZtt59rxc65mxZ51n92Ajx043RWfHXj6KLJYbXkSA+YlKzKyEEPAbcpuCqLEZTHIRZUVBR1nlQgcPKamgeF2ksKYMoAZSQ589NnPmj0+YWsKWmxDtNZszwQB0japyvs9mjKtcE/j69HPbv8/0KOzej9Ctsibenbh1UWel/nyn5nmXzrCKIigzFPZSRSZQILz/+APBx9yTWbn+Wfq02dQO4BPKoijb/bz8zCFtl89DNflCaaJIgIeWIuYlSMV4V9NmoxjVjL7y2naz5qNaAFw/v73q4n6N3Tk25vP0XmPf6gdaNZSXeTkl395Yv1+1Jy/W86X5srTciWad/qiLV5eX4/mjyzdY9NwX4/8P6xC+tde4uihze68u5ALrbp4OwPvwCj+Ud+WJ+9HQmCM8dRr3lXeAv8h3nFtsVge2hw+TeBrM3WHeCnVSa2dFXPnjT2JRx9vFuWdkOw8+mjzmrgguLWd9uO2UP7hy4Cnd+J99eL3hz3eSs4Xo075duHvIdinn4qi3YT/LAh15K8jCb+j/m/Q+Bs0/laf/8+rj7cQuCrlZDRqNgaVXdjhUctXizRCNMY77MyEtz3hR0wqXh6+X9gO+pvGbxq/afym8ZvGbxq/afym8ZvGbxq/afym8ZvGbxq/afym8ZvGbxq/afym8ZvGbxq/afym8ZvG/zk0NKtmh/aCLdJslsk4uQkPKdj8tbn09TNQjZq6P3yc8uvnqbpcw+Gxw8dx95erneV26P365SiHb1+OWjwcufSTDmbAkKkmFX3Nyum3seADbbxn2e2iDFTqy7BhGbwz2M0hT8aK6YfFf/3q4Eo08H//q4N/3Wk69V9eR7zeE7rl2fwe0E+vLjo/+i/fBYN4yn16/mDwH9+srfsv89z6jH7AYyYa+RP/Lyz5fyJtICEFggz9/UU29V3WYuivj0imVLNH2ixMp/5s4z1ywnsm0qSc2l3QXd2N74Zsz5a+8ZNu/SFCOMdSwE3EfLG9Nj7MWgWZfWUDYxkseiVRViMqDU2pvT2Nb2o7MCj2cFt4Pz2zR3gPa7cmQ58R/oeKAO6TG+6HueR21TCrOQs9O4YMtobEFiEUiKmUEEv/soaNF2KFtWIUOE4INEZpAwAxqpv1SU26eagRqXQyHZzJmcOjkFKkGGOmCzWsazScxOpPy2TNFKAQgZwFJgSBmkrKMvY6GVORSb4GEfUjVS2EUaqnkgsqsAx4dT09qFN3XoNFVQHNNclnBvtWf9HRafC5RmlBMPtKe4LTH4XdDntw6oL9nQUgCpJO6CLkaH+7M4EQcbOpdwb1BB6Y1Wak817pugcbDWnvDgpDGM8Hfb6sabECXPnQr4hkm5XuVrh4s7RiRE3awJ2o79cb8o6+yS4uy0JUkuQfTiTmL5q4h2cGzjfpeStFWb9nZ1AjyJ0oC5fNA01VV3D9tITgCcDMXRdjFUIj/Snk1b5Lf8hqNaAwMz16m8v8H1U0ViFiYfEw0Rby0+AvyeiYfLFipUfVno2AcOf4b2/rj+uuSbpT6td3wlf1+qn21CJXcBaYaTQf0nxyVGEDYMPLe4ER/cBMmCIm6vwlARp1Y611rjRhHaBe7M8grcyc3Qk96/F5GSG6k03zDd63RKOHOLoHmnCbhK5VxXEwWposjegHEa4hr2XcJYuL1a/0z38o9RNPeUrZsbmz6wrstYw3i7E1wdAkSx34sv5QHdhBmIAhhDcY7v923SnKFFBvEkQ2WJcVltVobLkQFtjrOj3jtEEC4axlVzEegvw42qGscvHyoEVyyYXrMuAUo8FR3DMC8orA1kUUsHsf9HpO6KaBlkmVV5kliLArZh4v5lUc0ZSwwC86xxDxIZVnd5doyirGU0hYlWQ4vvzvSbRUVlvS7uYhv0WCBP01zMxbsMhzCQg5+rmErnSi3upK0lunvKFztdbawOYhRTlAQ9y1wQVP9AbpU3vzDxnepxuTZ5NGStZ4ntTaCThIgHoR6TGKJSYojZCe01vqnnz2UXipCWMFx5UeztiLY7xBpjMyZXMKcJ3fnlp7oShIK7q7leToNRvOTn12eKEf1VcgpbRdPqdhI2YVeoc0AF4efCTIWmg/7YX12FOVN3CsK1qrSxJA0dkEfMkauIUpSup/YNmbvNA9MTs/4QkKn6QphdcqEK0wEEb6/e+fDLAXPFzVM1VCGsR9Pv+YxCJP7uba7HpLiRgh8HpR3pm18i9gaax1b85YorwUZpA5e2799VkDJ/nG50xgXFYpCp5fibM+SZ4dg7BSRqcUwbRnFRAbUxTJBM2QNZzZJdGXMu6qzXtg0JvO+9wlffqdlf+TU6+7wweOqXxpRvq2XH5ywWD6YQSM9Yk23L798wPXv21pg4hi+ETR1N6hB0hQ5vyFxs/GM+NtiHASV48sxWLy/wDKSVwkmFPDJ25IyNbZhrITMdcpLN0BSbO9WjdQyRqLfQwVijrrYdviKtv3hq9uV0DsWDZVopfvQja9aJncEX2XMfoOntZtKb+49867ElmRfXDONdkmgfHULi9/U8TrKmdHrena1ciz9HtKC2Pi/qwC5EzOg6vE1LnmOVhXVb0EleB6GoQmV3qLExByxNUY1si3C2djxJoyzme/ESb5cLFsYHgsIvWdj8K84+3gzqNa54fisMDZUvXDJTJhXRaXpja700JYJiWVRfpRuNWgMou84XsnaBl7rD9ovkqN0HBYPoInpll5et3A+7B2gNNDNJbfQ6BoPhP30EX+uKr9/RG7GaxERM96ywxv766DupZQvAmzd/zWATazRAa8GsSe7KS7CbdVyR/AUMjaKtSQjO4Ul2UdZdHYFNewM1LYHm3WxD33mGomLjfE+Y//OIY7KwQfsc/Mp15RQOLUFtkZOo0rKMM0ozkL0Pwb/YWEl3Aj2rPZPpPSIvjWCF/1zPUcRZYR1YmkUF4Zgpw4rAAj6jG1EzYjFXFF4yHDtGyIcf8HbaQiMT4LB4Q5srz/CEBZlZESoWP1UC/AfZyLNTAklBxrGp0iepyRlxiLSX0OsTKm1X/ocM/9EOOqPLR8Te0RpLjjzkYO11XEwVoKumNsF68TnEyMv7C/IbFpH+UvfwSOUUuJmaXjiimyCfXU+vKqISa9dzSfXE+dp6WzK8Nmw+FIb2VwCizhdCtFmyinaCFv1wDcWjXlSZk9TVTJcHPTryKQhjdviSvIxbXfTbgWK2H48PPC14uFSaZXDRjo6ZDq9be3s/yIBzXeMthxWu6kWL+upkDgtnhK4Mgu9DLrRY7hRWz6wTM+UutbvQ12OqzGhKN0vj8JOPsluDr8mOoNqQxZh49PburVvIZmL2QYmac707KiLIkeRCrRkNaT3xhbQpOpHldcG6JQrlP1tE0hsJ52muVS21FF8Uwz+DJrYhpddErg5gycdecpqU7v1HA38zkXDZ3feRv2Zygya33adhacuHKH47KG2GDI5J8rw8vjtlmWED3WNTLmbkC9gKJHNwDEU7oafcHOey3nDvTwZFn57Xnh6TPQuGrzkj86muyNaeH0EqgqcvF5AYIinuPVeBHrvO8d2kxybYPjDCbvWlmekAbF/Tz6VDJU1dVoPFX9Wgli95BzrXU3MAc/eY53EdhrJ24TnW2qqWfLIFY9yDl3qid4yA90YpdejlYJPlACXUI56bzXqgzf8fMk7qyNABA/Uj9IWtcHi5hqa/eIgCX9PiLOofFNyRZEh9nSUwfydZpJcF0Dw67m2UMInYE4xFW5jwt/DpFhSlvl8+ebtDQIJeqJhIXdjlrSBecmWCe0ilWA812oha42wdXGZ4XvLiRkNcBw64h0lvGnz6XvWHCI1k5GV+nUKPzWB6vKYypMeBeuMyhPencX8ppLfcIcQK/8EdEevOs/rxVEGcoBWRm0RFzwwmKavmX7wN0FmLZkan0zhxH8ttuSbfzqT0a5i/iNqGPsNKXN8uUZ9VUw4HgSOAF10nodKwu3AVfm09Ax6RST1EexeB2EsDuiNc3pe/H8cndQ8xqvB7alz2XrkjAWY1JO/v0VZXM1K0wL5zpiTKfRVGYlFZFGmo0nvQhLiHx9ecja0QfZv10d/RTueqRd5vX0GkBDQyDRoiUoT+3EM0Pcl96/Qd5hvclFZnX1ef/MwRdGDjjeG2qQFfLIGxrg66dEdRg2T0PaGA9b57SfDkK+7PboBX0oxfnmZKi2r1EBPU9UEpbPB8oRkeHEa9n4yYIMcUf3eDg1FVfXyANiJ7V3OmlPv8taPE8/WT1zMk0UtfxzPpUH9RzxseT9abBV1Lkddj46hZS9N1V6XA6rx8ADyj5Vyb+P7zxPWnlBA+itCSxzD+piWPZgXIi+HLW98hIjlVcsV9bhGF3D7Y7fUHAFwHh+7F6SEJjlF1FBUQTPGc1NFlzfECA4EjTyBguLPLxY1SfiTInLgittJernvwZtkdp1RrBo0P1LmQPgcjyMVHARu0dLOicaSQ5Gevqrvkfvo/V6BfoOmqBcVRwWzvUvdgcN+XKmPnTjmgjy1v6HiYEs2EKI19t+pC/8hfmZ2TdPDykHjiEBWV0fNF5hZzls9RXJC8CcFByeVWUNmTn995OhgIiPm5UMtyvInfz0bLzg+sgl7/y7PTM2T0853VC/PDQHY8puYCFCc/1glGDEXWwfOQig46y9k616HG1Ge3yXLagzd67c+MugEJPrU7S0HdLg3Mh/GzrGoBAdlSSJpce8iLBqhk91yVxO9XxOG2hxGDT/JVcki9VLzjfVGQsPFt/Uk5/uTNArt2yl5Nbmn1XtD5RF1lez/Kz1S7JwzspDeys1zxt2WRAaGUXiMUEIBWbHHd9cV0Vmi9q3a/8QQTyIw+4nxeOQBde0YBAzqeHIkPZJzZh9HX/q30/o6l53/SOegLhyZwsK2YrQVZe6A8NVjUuJ14XVWzTrTMfq0Wbzh+PDGlK3KSpZepCDCBj8aYSVeNOUk1u69DY16vFaaylAw9EHw5nmdZMqu5nUxS/U/Cr6/heUwMWB1YtQOquawzLHtptjAVOXzIdrnUY+BhzQuqEU3Ry5+dg0++oKmj9ST19JiaUw1Y1UDI+6kjSef7qoSwbQoA1w3EkhpBSFhURUVY99kkf8/eWBGOBXN/z2CRaGAmW20HHeuikLFR+REeMnSWqXzW1afLgA6/gdsCceRddH0T83noSPSR0knd1qzc5FWGp0zXdCFniHSb2K1DGNlhUwDDW8Gue7B+kQ2oVAuo20T3qEpNw2zE7PsXyM6x4XryvOPf5AkYtvzlUnfgsFdP3JEU1U6IXBjtSWItLjFMaspyn9VoDqFqBcL2SsMV7e/8QfxePDp+rs93HIHLbS19vIO0OsRlaGT9TLqwduOgsHnVgXZcFGLR5sKYLXDweWmaX7gIIumzsA2jjrS7SlFLti/kZScVEnS/3y1BTkcjo3wmIeGKssih2f2ex+3EIdfTsqF+qVwTwwZfN0nKXa815luMxZOawHU7Qw/QJiLfsdibNncSDTT0iwLccV+YUSX2bMHMef4SWFTAuV17jPW4HevBdEtl4NDwU4iotTdT/ec0esOHQRS1/BNVOgSefBXa6wiUueoPnZBo9cJZN8pW+09eWvhLcemSmf6S3V/cAJJHEeM6hFOEX5DYLxnc0WTSXsx/Nw/azFtOq5tK467Cx1EPd6aPQdzXN8wf6pqeCm2o65aOxs67idSrUL0fBj4HNGneafMc5Akxipv+FYZ81WJMmESZ2J8UXloiR69lPxhu5sXYdHUxZNO7SHkQkSu9131Q5jQMgLmFQYx3mhgDNf4L/IxnOctd4PmqAXF6kcZBFT+Lba5DzvMnGS7VigJjyeGVzR2B2LR85u9W+9gpM99R9++sXrVU60az/MbNEbztwNQ0jjb7UsZsJAdzE477OtwxaoG7ldQlMdOynBKGawPpWbnUpIxAyVvRlNvRuef7VNTrzeE4I/92ccXJFedoI1uFDayMyCjWb+pwwBNGC6jxleTICVhL7ururqHUrcrbB7O7I1fHEMmm3hjpP+EgNiD277smu6n1kV7G8wTeN64M+GPAd35I1JsInKaURewdKCw8BbETed4i4r1sQqC4kNRGbqSQU5sQ2625HZ5feisd2TZR69q7fXF+ENg3btUYAImSjNd8To0SRvzwZz/SBo/h7o5fysjfE26YDroOm20dDcHwoWDwDTO/1A7umoiW4kBYe69uyY1vnWVdPsXgslxPlAEoIJH8J3l5Joz0JyybBn1B0HfvEFeDn2aR1/MX+xf5Y2rn59o7FZhV/RA/lH06PhG1M/11EKiTUbqmcbNO9ffPXPj45AoadFNkm9HO50hHTS1MdDDj4uTv9H7YbXIKWazbtJVP+P6gkgt9XM3TzYd5HZ8mTjduz9f5Z+PsCUn96ZfSmGHhrnPTC8NVr9sEjlYBcd3dU1f/vH1srie0VuQApWgGnRvLohvVm9QPSK0N5/iKmm5hVg76hUjxVrBrXM5QzJopw+flSA++vgPsu9+ebQi/8XUEsDBBQAAgAIAGoYaUmAI88WSwAAAGoAAAAbAAAAdW5pdmVyc2FsL3VuaXZlcnNhbC5wbmcueG1ss7GvyM1RKEstKs7Mz7NVMtQzULK34+WyKShKLctMLVeoAIoBBSFASaHSVsnECMEtz0wpybBVsjA1Q4hlpGamZ5TYKpkhKdQHGgkAUEsBAgAAFAACAAgAQ5RXRw3AMR7AAQAA2gMAAA8AAAAAAAAAAQAAAAAAAAAAAG5vbmUvcGxheWVyLnhtbFBLAQIAABQAAgAIAESUV0cjtE77+wIAALAIAAAUAAAAAAAAAAEAAAAAAO0BAAB1bml2ZXJzYWwvcGxheWVyLnhtbFBLAQIAABQAAgAIAGoYaUko9ViaPUQAAK+LAAAXAAAAAAAAAAAAAAAAABoFAAB1bml2ZXJzYWwvdW5pdmVyc2FsLnBuZ1BLAQIAABQAAgAIAGoYaUmAI88WSwAAAGoAAAAbAAAAAAAAAAEAAAAAAIxJAAB1bml2ZXJzYWwvdW5pdmVyc2FsLnBuZy54bWxQSwUGAAAAAAQABAANAQAAEEoAAAAA"/>
  <p:tag name="ISPRING_SCORM_ENDPOINT" val="&lt;endpoint&gt;&lt;enable&gt;0&lt;/enable&gt;&lt;lrs&gt;http://&lt;/lrs&gt;&lt;auth&gt;0&lt;/auth&gt;&lt;login&gt;&lt;/login&gt;&lt;password&gt;&lt;/password&gt;&lt;key&gt;&lt;/key&gt;&lt;name&gt;&lt;/name&gt;&lt;email&gt;&lt;/email&gt;&lt;/endpoint&gt;&#10;"/>
  <p:tag name="ISPRING_PRESENTATION_TITLE" val="bt1458"/>
</p:tagLst>
</file>

<file path=ppt/theme/theme1.xml><?xml version="1.0" encoding="utf-8"?>
<a:theme xmlns:a="http://schemas.openxmlformats.org/drawingml/2006/main" name="第一PPT，www.1ppt.com">
  <a:themeElements>
    <a:clrScheme name="自定义 255">
      <a:dk1>
        <a:sysClr val="windowText" lastClr="000000"/>
      </a:dk1>
      <a:lt1>
        <a:sysClr val="window" lastClr="FFFFFF"/>
      </a:lt1>
      <a:dk2>
        <a:srgbClr val="99C004"/>
      </a:dk2>
      <a:lt2>
        <a:srgbClr val="E7E6E6"/>
      </a:lt2>
      <a:accent1>
        <a:srgbClr val="365910"/>
      </a:accent1>
      <a:accent2>
        <a:srgbClr val="99C004"/>
      </a:accent2>
      <a:accent3>
        <a:srgbClr val="365910"/>
      </a:accent3>
      <a:accent4>
        <a:srgbClr val="99C004"/>
      </a:accent4>
      <a:accent5>
        <a:srgbClr val="365910"/>
      </a:accent5>
      <a:accent6>
        <a:srgbClr val="99C004"/>
      </a:accent6>
      <a:hlink>
        <a:srgbClr val="365910"/>
      </a:hlink>
      <a:folHlink>
        <a:srgbClr val="99C004"/>
      </a:folHlink>
    </a:clrScheme>
    <a:fontScheme name="1vqqqfuy">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778</Words>
  <Application>Microsoft Office PowerPoint</Application>
  <PresentationFormat>自定义</PresentationFormat>
  <Paragraphs>58</Paragraphs>
  <Slides>19</Slides>
  <Notes>17</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19</vt:i4>
      </vt:variant>
    </vt:vector>
  </HeadingPairs>
  <TitlesOfParts>
    <vt:vector size="25" baseType="lpstr">
      <vt:lpstr>微软雅黑</vt:lpstr>
      <vt:lpstr>印品黑体</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keywords/>
  <dc:description/>
  <cp:lastModifiedBy/>
  <cp:revision>1</cp:revision>
  <dcterms:created xsi:type="dcterms:W3CDTF">2017-05-23T14:49:30Z</dcterms:created>
  <dcterms:modified xsi:type="dcterms:W3CDTF">2024-06-18T05:06:14Z</dcterms:modified>
</cp:coreProperties>
</file>